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Lst>
  <p:notesMasterIdLst>
    <p:notesMasterId r:id="rId15"/>
  </p:notesMasterIdLst>
  <p:sldIdLst>
    <p:sldId id="256" r:id="rId13"/>
    <p:sldId id="262" r:id="rId14"/>
    <p:sldId id="372" r:id="rId16"/>
    <p:sldId id="436" r:id="rId17"/>
    <p:sldId id="306" r:id="rId18"/>
    <p:sldId id="328" r:id="rId19"/>
    <p:sldId id="329" r:id="rId20"/>
    <p:sldId id="483" r:id="rId21"/>
    <p:sldId id="484" r:id="rId22"/>
    <p:sldId id="332" r:id="rId23"/>
    <p:sldId id="437" r:id="rId24"/>
    <p:sldId id="439" r:id="rId25"/>
    <p:sldId id="438" r:id="rId26"/>
    <p:sldId id="440" r:id="rId27"/>
    <p:sldId id="441" r:id="rId28"/>
    <p:sldId id="442" r:id="rId29"/>
    <p:sldId id="443" r:id="rId30"/>
    <p:sldId id="444" r:id="rId31"/>
    <p:sldId id="445" r:id="rId32"/>
    <p:sldId id="446" r:id="rId33"/>
    <p:sldId id="447" r:id="rId34"/>
    <p:sldId id="485" r:id="rId35"/>
    <p:sldId id="448" r:id="rId36"/>
    <p:sldId id="337" r:id="rId37"/>
    <p:sldId id="338" r:id="rId38"/>
    <p:sldId id="435" r:id="rId39"/>
    <p:sldId id="347" r:id="rId40"/>
    <p:sldId id="366" r:id="rId41"/>
    <p:sldId id="316" r:id="rId42"/>
    <p:sldId id="317" r:id="rId43"/>
    <p:sldId id="373" r:id="rId44"/>
    <p:sldId id="307" r:id="rId45"/>
    <p:sldId id="450" r:id="rId46"/>
    <p:sldId id="348" r:id="rId47"/>
    <p:sldId id="453" r:id="rId48"/>
    <p:sldId id="349" r:id="rId49"/>
    <p:sldId id="374" r:id="rId50"/>
    <p:sldId id="454" r:id="rId51"/>
    <p:sldId id="486" r:id="rId52"/>
    <p:sldId id="487" r:id="rId53"/>
    <p:sldId id="488" r:id="rId54"/>
    <p:sldId id="489" r:id="rId55"/>
    <p:sldId id="490" r:id="rId56"/>
    <p:sldId id="492" r:id="rId57"/>
    <p:sldId id="493" r:id="rId58"/>
    <p:sldId id="491" r:id="rId59"/>
    <p:sldId id="494" r:id="rId60"/>
    <p:sldId id="495" r:id="rId61"/>
    <p:sldId id="496" r:id="rId62"/>
    <p:sldId id="501" r:id="rId63"/>
    <p:sldId id="500" r:id="rId64"/>
    <p:sldId id="502" r:id="rId65"/>
    <p:sldId id="503" r:id="rId66"/>
    <p:sldId id="504" r:id="rId67"/>
    <p:sldId id="507" r:id="rId68"/>
    <p:sldId id="506" r:id="rId69"/>
    <p:sldId id="509" r:id="rId70"/>
    <p:sldId id="538" r:id="rId71"/>
    <p:sldId id="511" r:id="rId72"/>
    <p:sldId id="505" r:id="rId73"/>
    <p:sldId id="281" r:id="rId74"/>
  </p:sldIdLst>
  <p:sldSz cx="12192000" cy="6858000"/>
  <p:notesSz cx="6858000" cy="9144000"/>
  <p:custDataLst>
    <p:tags r:id="rId78"/>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57" userDrawn="1">
          <p15:clr>
            <a:srgbClr val="A4A3A4"/>
          </p15:clr>
        </p15:guide>
        <p15:guide id="2" pos="29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64"/>
    <p:restoredTop sz="74880"/>
  </p:normalViewPr>
  <p:slideViewPr>
    <p:cSldViewPr snapToGrid="0" showGuides="1">
      <p:cViewPr varScale="1">
        <p:scale>
          <a:sx n="79" d="100"/>
          <a:sy n="79" d="100"/>
        </p:scale>
        <p:origin x="1232" y="192"/>
      </p:cViewPr>
      <p:guideLst>
        <p:guide orient="horz" pos="2157"/>
        <p:guide pos="2964"/>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8" Type="http://schemas.openxmlformats.org/officeDocument/2006/relationships/tags" Target="tags/tag1.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slide" Target="slides/slide61.xml"/><Relationship Id="rId73" Type="http://schemas.openxmlformats.org/officeDocument/2006/relationships/slide" Target="slides/slide60.xml"/><Relationship Id="rId72" Type="http://schemas.openxmlformats.org/officeDocument/2006/relationships/slide" Target="slides/slide59.xml"/><Relationship Id="rId71" Type="http://schemas.openxmlformats.org/officeDocument/2006/relationships/slide" Target="slides/slide58.xml"/><Relationship Id="rId70" Type="http://schemas.openxmlformats.org/officeDocument/2006/relationships/slide" Target="slides/slide57.xml"/><Relationship Id="rId7" Type="http://schemas.openxmlformats.org/officeDocument/2006/relationships/slideMaster" Target="slideMasters/slideMaster6.xml"/><Relationship Id="rId69" Type="http://schemas.openxmlformats.org/officeDocument/2006/relationships/slide" Target="slides/slide56.xml"/><Relationship Id="rId68" Type="http://schemas.openxmlformats.org/officeDocument/2006/relationships/slide" Target="slides/slide55.xml"/><Relationship Id="rId67" Type="http://schemas.openxmlformats.org/officeDocument/2006/relationships/slide" Target="slides/slide54.xml"/><Relationship Id="rId66" Type="http://schemas.openxmlformats.org/officeDocument/2006/relationships/slide" Target="slides/slide53.xml"/><Relationship Id="rId65" Type="http://schemas.openxmlformats.org/officeDocument/2006/relationships/slide" Target="slides/slide52.xml"/><Relationship Id="rId64" Type="http://schemas.openxmlformats.org/officeDocument/2006/relationships/slide" Target="slides/slide51.xml"/><Relationship Id="rId63" Type="http://schemas.openxmlformats.org/officeDocument/2006/relationships/slide" Target="slides/slide50.xml"/><Relationship Id="rId62" Type="http://schemas.openxmlformats.org/officeDocument/2006/relationships/slide" Target="slides/slide49.xml"/><Relationship Id="rId61" Type="http://schemas.openxmlformats.org/officeDocument/2006/relationships/slide" Target="slides/slide48.xml"/><Relationship Id="rId60" Type="http://schemas.openxmlformats.org/officeDocument/2006/relationships/slide" Target="slides/slide47.xml"/><Relationship Id="rId6" Type="http://schemas.openxmlformats.org/officeDocument/2006/relationships/slideMaster" Target="slideMasters/slideMaster5.xml"/><Relationship Id="rId59" Type="http://schemas.openxmlformats.org/officeDocument/2006/relationships/slide" Target="slides/slide46.xml"/><Relationship Id="rId58" Type="http://schemas.openxmlformats.org/officeDocument/2006/relationships/slide" Target="slides/slide45.xml"/><Relationship Id="rId57" Type="http://schemas.openxmlformats.org/officeDocument/2006/relationships/slide" Target="slides/slide44.xml"/><Relationship Id="rId56" Type="http://schemas.openxmlformats.org/officeDocument/2006/relationships/slide" Target="slides/slide43.xml"/><Relationship Id="rId55" Type="http://schemas.openxmlformats.org/officeDocument/2006/relationships/slide" Target="slides/slide42.xml"/><Relationship Id="rId54" Type="http://schemas.openxmlformats.org/officeDocument/2006/relationships/slide" Target="slides/slide41.xml"/><Relationship Id="rId53" Type="http://schemas.openxmlformats.org/officeDocument/2006/relationships/slide" Target="slides/slide40.xml"/><Relationship Id="rId52" Type="http://schemas.openxmlformats.org/officeDocument/2006/relationships/slide" Target="slides/slide39.xml"/><Relationship Id="rId51" Type="http://schemas.openxmlformats.org/officeDocument/2006/relationships/slide" Target="slides/slide38.xml"/><Relationship Id="rId50" Type="http://schemas.openxmlformats.org/officeDocument/2006/relationships/slide" Target="slides/slide37.xml"/><Relationship Id="rId5" Type="http://schemas.openxmlformats.org/officeDocument/2006/relationships/slideMaster" Target="slideMasters/slideMaster4.xml"/><Relationship Id="rId49" Type="http://schemas.openxmlformats.org/officeDocument/2006/relationships/slide" Target="slides/slide36.xml"/><Relationship Id="rId48" Type="http://schemas.openxmlformats.org/officeDocument/2006/relationships/slide" Target="slides/slide35.xml"/><Relationship Id="rId47" Type="http://schemas.openxmlformats.org/officeDocument/2006/relationships/slide" Target="slides/slide34.xml"/><Relationship Id="rId46" Type="http://schemas.openxmlformats.org/officeDocument/2006/relationships/slide" Target="slides/slide33.xml"/><Relationship Id="rId45" Type="http://schemas.openxmlformats.org/officeDocument/2006/relationships/slide" Target="slides/slide32.xml"/><Relationship Id="rId44" Type="http://schemas.openxmlformats.org/officeDocument/2006/relationships/slide" Target="slides/slide31.xml"/><Relationship Id="rId43" Type="http://schemas.openxmlformats.org/officeDocument/2006/relationships/slide" Target="slides/slide30.xml"/><Relationship Id="rId42" Type="http://schemas.openxmlformats.org/officeDocument/2006/relationships/slide" Target="slides/slide29.xml"/><Relationship Id="rId41" Type="http://schemas.openxmlformats.org/officeDocument/2006/relationships/slide" Target="slides/slide28.xml"/><Relationship Id="rId40" Type="http://schemas.openxmlformats.org/officeDocument/2006/relationships/slide" Target="slides/slide27.xml"/><Relationship Id="rId4" Type="http://schemas.openxmlformats.org/officeDocument/2006/relationships/slideMaster" Target="slideMasters/slideMaster3.xml"/><Relationship Id="rId39" Type="http://schemas.openxmlformats.org/officeDocument/2006/relationships/slide" Target="slides/slide26.xml"/><Relationship Id="rId38" Type="http://schemas.openxmlformats.org/officeDocument/2006/relationships/slide" Target="slides/slide25.xml"/><Relationship Id="rId37" Type="http://schemas.openxmlformats.org/officeDocument/2006/relationships/slide" Target="slides/slide24.xml"/><Relationship Id="rId36" Type="http://schemas.openxmlformats.org/officeDocument/2006/relationships/slide" Target="slides/slide23.xml"/><Relationship Id="rId35" Type="http://schemas.openxmlformats.org/officeDocument/2006/relationships/slide" Target="slides/slide22.xml"/><Relationship Id="rId34" Type="http://schemas.openxmlformats.org/officeDocument/2006/relationships/slide" Target="slides/slide21.xml"/><Relationship Id="rId33" Type="http://schemas.openxmlformats.org/officeDocument/2006/relationships/slide" Target="slides/slide20.xml"/><Relationship Id="rId32" Type="http://schemas.openxmlformats.org/officeDocument/2006/relationships/slide" Target="slides/slide19.xml"/><Relationship Id="rId31" Type="http://schemas.openxmlformats.org/officeDocument/2006/relationships/slide" Target="slides/slide18.xml"/><Relationship Id="rId30" Type="http://schemas.openxmlformats.org/officeDocument/2006/relationships/slide" Target="slides/slide17.xml"/><Relationship Id="rId3" Type="http://schemas.openxmlformats.org/officeDocument/2006/relationships/slideMaster" Target="slideMasters/slideMaster2.xml"/><Relationship Id="rId29" Type="http://schemas.openxmlformats.org/officeDocument/2006/relationships/slide" Target="slides/slide16.xml"/><Relationship Id="rId28" Type="http://schemas.openxmlformats.org/officeDocument/2006/relationships/slide" Target="slides/slide15.xml"/><Relationship Id="rId27" Type="http://schemas.openxmlformats.org/officeDocument/2006/relationships/slide" Target="slides/slide14.xml"/><Relationship Id="rId26" Type="http://schemas.openxmlformats.org/officeDocument/2006/relationships/slide" Target="slides/slide13.xml"/><Relationship Id="rId25" Type="http://schemas.openxmlformats.org/officeDocument/2006/relationships/slide" Target="slides/slide12.xml"/><Relationship Id="rId24" Type="http://schemas.openxmlformats.org/officeDocument/2006/relationships/slide" Target="slides/slide11.xml"/><Relationship Id="rId23" Type="http://schemas.openxmlformats.org/officeDocument/2006/relationships/slide" Target="slides/slide10.xml"/><Relationship Id="rId22" Type="http://schemas.openxmlformats.org/officeDocument/2006/relationships/slide" Target="slides/slide9.xml"/><Relationship Id="rId21" Type="http://schemas.openxmlformats.org/officeDocument/2006/relationships/slide" Target="slides/slide8.xml"/><Relationship Id="rId20" Type="http://schemas.openxmlformats.org/officeDocument/2006/relationships/slide" Target="slides/slide7.xml"/><Relationship Id="rId2" Type="http://schemas.openxmlformats.org/officeDocument/2006/relationships/theme" Target="theme/theme1.xml"/><Relationship Id="rId19" Type="http://schemas.openxmlformats.org/officeDocument/2006/relationships/slide" Target="slides/slide6.xml"/><Relationship Id="rId18" Type="http://schemas.openxmlformats.org/officeDocument/2006/relationships/slide" Target="slides/slide5.xml"/><Relationship Id="rId17" Type="http://schemas.openxmlformats.org/officeDocument/2006/relationships/slide" Target="slides/slide4.xml"/><Relationship Id="rId16" Type="http://schemas.openxmlformats.org/officeDocument/2006/relationships/slide" Target="slides/slide3.xml"/><Relationship Id="rId15" Type="http://schemas.openxmlformats.org/officeDocument/2006/relationships/notesMaster" Target="notesMasters/notesMaster1.xml"/><Relationship Id="rId14" Type="http://schemas.openxmlformats.org/officeDocument/2006/relationships/slide" Target="slides/slide2.xml"/><Relationship Id="rId13" Type="http://schemas.openxmlformats.org/officeDocument/2006/relationships/slide" Target="slides/slide1.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3_1#1">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2">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77D31B3-3808-4FBA-8FA4-CC8D448A173E}" type="doc">
      <dgm:prSet loTypeId="urn:microsoft.com/office/officeart/2005/8/layout/orgChart1#1" loCatId="hierarchy" qsTypeId="urn:microsoft.com/office/officeart/2005/8/quickstyle/simple1#1" qsCatId="simple" csTypeId="urn:microsoft.com/office/officeart/2005/8/colors/accent3_1#1" csCatId="accent1" phldr="1"/>
      <dgm:spPr/>
      <dgm:t>
        <a:bodyPr/>
        <a:lstStyle/>
        <a:p>
          <a:endParaRPr lang="zh-CN" altLang="en-US"/>
        </a:p>
      </dgm:t>
    </dgm:pt>
    <dgm:pt modelId="{47C757F0-AA23-46BE-9311-EA432CDEEAA1}">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400">
              <a:latin typeface="微软雅黑" panose="020B0503020204020204" pitchFamily="34" charset="-122"/>
              <a:ea typeface="微软雅黑" panose="020B0503020204020204" pitchFamily="34" charset="-122"/>
            </a:rPr>
            <a:t>法人单位</a:t>
          </a:r>
          <a:endParaRPr sz="1400">
            <a:latin typeface="微软雅黑" panose="020B0503020204020204" pitchFamily="34" charset="-122"/>
            <a:ea typeface="微软雅黑" panose="020B0503020204020204" pitchFamily="34" charset="-122"/>
          </a:endParaRPr>
        </a:p>
      </dgm:t>
    </dgm:pt>
    <dgm:pt modelId="{AB39B06D-FE6C-48B2-B5B4-77CD0C8CF7AD}" cxnId="{D8576086-C165-4A65-97EF-DFA657E1226A}" type="parTrans">
      <dgm:prSet/>
      <dgm:spPr/>
      <dgm:t>
        <a:bodyPr/>
        <a:lstStyle/>
        <a:p>
          <a:endParaRPr lang="zh-CN" altLang="en-US"/>
        </a:p>
      </dgm:t>
    </dgm:pt>
    <dgm:pt modelId="{DF0D1C21-B79E-4875-B7FA-EF183CB48B88}" cxnId="{D8576086-C165-4A65-97EF-DFA657E1226A}" type="sibTrans">
      <dgm:prSet/>
      <dgm:spPr/>
      <dgm:t>
        <a:bodyPr/>
        <a:lstStyle/>
        <a:p>
          <a:endParaRPr lang="zh-CN" altLang="en-US"/>
        </a:p>
      </dgm:t>
    </dgm:pt>
    <dgm:pt modelId="{12714FC6-8B41-47E5-91DD-F02D34D23B93}">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400">
              <a:latin typeface="微软雅黑" panose="020B0503020204020204" pitchFamily="34" charset="-122"/>
              <a:ea typeface="微软雅黑" panose="020B0503020204020204" pitchFamily="34" charset="-122"/>
            </a:rPr>
            <a:t>企业法人</a:t>
          </a:r>
          <a:endParaRPr sz="1400">
            <a:latin typeface="微软雅黑" panose="020B0503020204020204" pitchFamily="34" charset="-122"/>
            <a:ea typeface="微软雅黑" panose="020B0503020204020204" pitchFamily="34" charset="-122"/>
          </a:endParaRPr>
        </a:p>
      </dgm:t>
    </dgm:pt>
    <dgm:pt modelId="{EACD17F5-D793-4A43-B489-D1804D50CFEF}" cxnId="{3E0D4ABB-3F43-4532-B7E2-131088A3AFEA}" type="parTrans">
      <dgm:prSet/>
      <dgm:spPr/>
      <dgm:t>
        <a:bodyPr/>
        <a:lstStyle/>
        <a:p>
          <a:endParaRPr lang="zh-CN" altLang="en-US"/>
        </a:p>
      </dgm:t>
    </dgm:pt>
    <dgm:pt modelId="{FA45D93F-0724-4936-AA45-E6762732A19D}" cxnId="{3E0D4ABB-3F43-4532-B7E2-131088A3AFEA}" type="sibTrans">
      <dgm:prSet/>
      <dgm:spPr/>
      <dgm:t>
        <a:bodyPr/>
        <a:lstStyle/>
        <a:p>
          <a:endParaRPr lang="zh-CN" altLang="en-US"/>
        </a:p>
      </dgm:t>
    </dgm:pt>
    <dgm:pt modelId="{8D609EA1-ABDB-41D8-9B4E-A9262D1D3031}"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pitchFamily="34" charset="-122"/>
              <a:ea typeface="微软雅黑" panose="020B0503020204020204" pitchFamily="34" charset="-122"/>
            </a:rPr>
            <a:t>公司制企业法人</a:t>
          </a:r>
          <a:endParaRPr altLang="en-US" sz="1400">
            <a:latin typeface="微软雅黑" panose="020B0503020204020204" pitchFamily="34" charset="-122"/>
            <a:ea typeface="微软雅黑" panose="020B0503020204020204" pitchFamily="34" charset="-122"/>
          </a:endParaRPr>
        </a:p>
      </dgm:t>
    </dgm:pt>
    <dgm:pt modelId="{7B547398-707B-4C34-945A-6A5DD298DBAB}" cxnId="{BB9E66EB-F9C3-46DE-A462-3A03F0755938}" type="parTrans">
      <dgm:prSet/>
      <dgm:spPr/>
      <dgm:t>
        <a:bodyPr/>
        <a:lstStyle/>
        <a:p>
          <a:endParaRPr lang="zh-CN" altLang="en-US"/>
        </a:p>
      </dgm:t>
    </dgm:pt>
    <dgm:pt modelId="{C0FD60E6-2219-4B6E-A479-305F55404A16}" cxnId="{BB9E66EB-F9C3-46DE-A462-3A03F0755938}" type="sibTrans">
      <dgm:prSet/>
      <dgm:spPr/>
      <dgm:t>
        <a:bodyPr/>
        <a:lstStyle/>
        <a:p>
          <a:endParaRPr lang="zh-CN" altLang="en-US"/>
        </a:p>
      </dgm:t>
    </dgm:pt>
    <dgm:pt modelId="{6805A167-715E-41A5-BF45-FA3575579FC9}"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黑体" panose="02010609060101010101" charset="-122"/>
              <a:ea typeface="黑体" panose="02010609060101010101" charset="-122"/>
            </a:rPr>
            <a:t>非公司制企业法人</a:t>
          </a:r>
          <a:endParaRPr altLang="en-US" sz="1400">
            <a:latin typeface="黑体" panose="02010609060101010101" charset="-122"/>
            <a:ea typeface="黑体" panose="02010609060101010101" charset="-122"/>
          </a:endParaRPr>
        </a:p>
      </dgm:t>
    </dgm:pt>
    <dgm:pt modelId="{8E5BBACE-B8A2-4D09-8CE1-A5B7FAA31E86}" cxnId="{6B0DA041-E9FF-4430-BE2C-CFD384DD0EA1}" type="parTrans">
      <dgm:prSet/>
      <dgm:spPr/>
      <dgm:t>
        <a:bodyPr/>
        <a:lstStyle/>
        <a:p>
          <a:endParaRPr lang="zh-CN" altLang="en-US"/>
        </a:p>
      </dgm:t>
    </dgm:pt>
    <dgm:pt modelId="{02A5A6A7-AB70-4CF3-B6EC-8F47A3C575F5}" cxnId="{6B0DA041-E9FF-4430-BE2C-CFD384DD0EA1}" type="sibTrans">
      <dgm:prSet/>
      <dgm:spPr/>
      <dgm:t>
        <a:bodyPr/>
        <a:lstStyle/>
        <a:p>
          <a:endParaRPr lang="zh-CN" altLang="en-US"/>
        </a:p>
      </dgm:t>
    </dgm:pt>
    <dgm:pt modelId="{4EC42421-831D-4CD3-8215-2AF4300F9C01}">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400">
              <a:latin typeface="微软雅黑" panose="020B0503020204020204" pitchFamily="34" charset="-122"/>
              <a:ea typeface="微软雅黑" panose="020B0503020204020204" pitchFamily="34" charset="-122"/>
            </a:rPr>
            <a:t>事业单位法人</a:t>
          </a:r>
          <a:endParaRPr sz="1400">
            <a:latin typeface="微软雅黑" panose="020B0503020204020204" pitchFamily="34" charset="-122"/>
            <a:ea typeface="微软雅黑" panose="020B0503020204020204" pitchFamily="34" charset="-122"/>
          </a:endParaRPr>
        </a:p>
      </dgm:t>
    </dgm:pt>
    <dgm:pt modelId="{8D5FB264-0A5C-4C3A-85B7-453D9BD837DF}" cxnId="{3484366C-8A95-429E-A149-EA53F39E8742}" type="parTrans">
      <dgm:prSet/>
      <dgm:spPr/>
      <dgm:t>
        <a:bodyPr/>
        <a:lstStyle/>
        <a:p>
          <a:endParaRPr lang="zh-CN" altLang="en-US"/>
        </a:p>
      </dgm:t>
    </dgm:pt>
    <dgm:pt modelId="{A1825131-D805-48C8-BFCE-E45C02E6F5CE}" cxnId="{3484366C-8A95-429E-A149-EA53F39E8742}" type="sibTrans">
      <dgm:prSet/>
      <dgm:spPr/>
      <dgm:t>
        <a:bodyPr/>
        <a:lstStyle/>
        <a:p>
          <a:endParaRPr lang="zh-CN" altLang="en-US"/>
        </a:p>
      </dgm:t>
    </dgm:pt>
    <dgm:pt modelId="{CF717C8A-B40B-4AFF-BF49-65ABB7DF8190}">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400">
              <a:latin typeface="微软雅黑" panose="020B0503020204020204" pitchFamily="34" charset="-122"/>
              <a:ea typeface="微软雅黑" panose="020B0503020204020204" pitchFamily="34" charset="-122"/>
            </a:rPr>
            <a:t>机关法人</a:t>
          </a:r>
          <a:endParaRPr sz="1400">
            <a:latin typeface="微软雅黑" panose="020B0503020204020204" pitchFamily="34" charset="-122"/>
            <a:ea typeface="微软雅黑" panose="020B0503020204020204" pitchFamily="34" charset="-122"/>
          </a:endParaRPr>
        </a:p>
      </dgm:t>
    </dgm:pt>
    <dgm:pt modelId="{CCF68ADE-40B6-47D0-93C1-88EC13ADC8AC}" cxnId="{C3BE9F38-E681-478E-BD8A-5F1F68896C8B}" type="parTrans">
      <dgm:prSet/>
      <dgm:spPr/>
      <dgm:t>
        <a:bodyPr/>
        <a:lstStyle/>
        <a:p>
          <a:endParaRPr lang="zh-CN" altLang="en-US"/>
        </a:p>
      </dgm:t>
    </dgm:pt>
    <dgm:pt modelId="{630D3E0B-D1D7-4E1A-8193-515AA5E1866F}" cxnId="{C3BE9F38-E681-478E-BD8A-5F1F68896C8B}" type="sibTrans">
      <dgm:prSet/>
      <dgm:spPr/>
      <dgm:t>
        <a:bodyPr/>
        <a:lstStyle/>
        <a:p>
          <a:endParaRPr lang="zh-CN" altLang="en-US"/>
        </a:p>
      </dgm:t>
    </dgm:pt>
    <dgm:pt modelId="{24251168-A4D3-4718-9749-67F3A76FCC6E}">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400" dirty="0">
              <a:latin typeface="微软雅黑" panose="020B0503020204020204" pitchFamily="34" charset="-122"/>
              <a:ea typeface="微软雅黑" panose="020B0503020204020204" pitchFamily="34" charset="-122"/>
            </a:rPr>
            <a:t>社会团体法人</a:t>
          </a:r>
          <a:endParaRPr sz="1400" dirty="0">
            <a:latin typeface="微软雅黑" panose="020B0503020204020204" pitchFamily="34" charset="-122"/>
            <a:ea typeface="微软雅黑" panose="020B0503020204020204" pitchFamily="34" charset="-122"/>
          </a:endParaRPr>
        </a:p>
      </dgm:t>
    </dgm:pt>
    <dgm:pt modelId="{28FC3DD7-E700-4719-84D4-0026F93E4B5E}" cxnId="{8C0198BF-02CC-437A-9C9F-F82D347E004D}" type="parTrans">
      <dgm:prSet/>
      <dgm:spPr/>
      <dgm:t>
        <a:bodyPr/>
        <a:lstStyle/>
        <a:p>
          <a:endParaRPr lang="zh-CN" altLang="en-US"/>
        </a:p>
      </dgm:t>
    </dgm:pt>
    <dgm:pt modelId="{4F66052B-B05D-4B91-8F8D-65BB4B73A95B}" cxnId="{8C0198BF-02CC-437A-9C9F-F82D347E004D}" type="sibTrans">
      <dgm:prSet/>
      <dgm:spPr/>
      <dgm:t>
        <a:bodyPr/>
        <a:lstStyle/>
        <a:p>
          <a:endParaRPr lang="zh-CN" altLang="en-US"/>
        </a:p>
      </dgm:t>
    </dgm:pt>
    <dgm:pt modelId="{C0969351-781C-4146-BFA2-A8BB5B0A5166}">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pitchFamily="34" charset="-122"/>
              <a:ea typeface="微软雅黑" panose="020B0503020204020204" pitchFamily="34" charset="-122"/>
            </a:rPr>
            <a:t>其他法人</a:t>
          </a:r>
          <a:endParaRPr altLang="en-US" sz="1400">
            <a:latin typeface="微软雅黑" panose="020B0503020204020204" pitchFamily="34" charset="-122"/>
            <a:ea typeface="微软雅黑" panose="020B0503020204020204" pitchFamily="34" charset="-122"/>
          </a:endParaRPr>
        </a:p>
      </dgm:t>
    </dgm:pt>
    <dgm:pt modelId="{AAE1A9B5-DB36-41BC-974C-A007A9E8C62A}" cxnId="{685315E4-5872-4C66-9709-A494ADC0C06B}" type="parTrans">
      <dgm:prSet/>
      <dgm:spPr/>
      <dgm:t>
        <a:bodyPr/>
        <a:lstStyle/>
        <a:p>
          <a:endParaRPr lang="zh-CN" altLang="en-US"/>
        </a:p>
      </dgm:t>
    </dgm:pt>
    <dgm:pt modelId="{20ED79DF-27F7-4D8A-8812-2006A255F62A}" cxnId="{685315E4-5872-4C66-9709-A494ADC0C06B}" type="sibTrans">
      <dgm:prSet/>
      <dgm:spPr/>
      <dgm:t>
        <a:bodyPr/>
        <a:lstStyle/>
        <a:p>
          <a:endParaRPr lang="zh-CN" altLang="en-US"/>
        </a:p>
      </dgm:t>
    </dgm:pt>
    <dgm:pt modelId="{4AD6943E-241E-408F-AEE0-1996DDC0BF1A}"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pitchFamily="34" charset="-122"/>
              <a:ea typeface="微软雅黑" panose="020B0503020204020204" pitchFamily="34" charset="-122"/>
            </a:rPr>
            <a:t>居民委员会和村民委员会</a:t>
          </a:r>
          <a:endParaRPr lang="zh-CN" altLang="en-US" sz="1400">
            <a:latin typeface="微软雅黑" panose="020B0503020204020204" pitchFamily="34" charset="-122"/>
            <a:ea typeface="微软雅黑" panose="020B0503020204020204" pitchFamily="34" charset="-122"/>
          </a:endParaRPr>
        </a:p>
      </dgm:t>
    </dgm:pt>
    <dgm:pt modelId="{98A43736-43BD-4E3F-8D28-4A3FEAC35F2B}" cxnId="{AE7FCC58-9FAC-41A2-A345-ACA843B4B230}" type="parTrans">
      <dgm:prSet/>
      <dgm:spPr/>
      <dgm:t>
        <a:bodyPr/>
        <a:lstStyle/>
        <a:p>
          <a:endParaRPr lang="zh-CN" altLang="en-US"/>
        </a:p>
      </dgm:t>
    </dgm:pt>
    <dgm:pt modelId="{C418D140-5660-4544-A3CA-3F6E019935A7}" cxnId="{AE7FCC58-9FAC-41A2-A345-ACA843B4B230}" type="sibTrans">
      <dgm:prSet/>
      <dgm:spPr/>
      <dgm:t>
        <a:bodyPr/>
        <a:lstStyle/>
        <a:p>
          <a:endParaRPr lang="zh-CN" altLang="en-US"/>
        </a:p>
      </dgm:t>
    </dgm:pt>
    <dgm:pt modelId="{B4354201-A9B3-421C-918D-D520FD5D7079}"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pitchFamily="34" charset="-122"/>
              <a:ea typeface="微软雅黑" panose="020B0503020204020204" pitchFamily="34" charset="-122"/>
            </a:rPr>
            <a:t>基金会</a:t>
          </a:r>
          <a:endParaRPr altLang="en-US" sz="1400">
            <a:latin typeface="微软雅黑" panose="020B0503020204020204" pitchFamily="34" charset="-122"/>
            <a:ea typeface="微软雅黑" panose="020B0503020204020204" pitchFamily="34" charset="-122"/>
          </a:endParaRPr>
        </a:p>
      </dgm:t>
    </dgm:pt>
    <dgm:pt modelId="{42F06413-9C73-4CB6-A07F-64A39F0DCC5D}" cxnId="{0A1B735B-2AA1-4C9C-81B1-3CFDD0C4B58E}" type="parTrans">
      <dgm:prSet/>
      <dgm:spPr/>
      <dgm:t>
        <a:bodyPr/>
        <a:lstStyle/>
        <a:p>
          <a:endParaRPr lang="zh-CN" altLang="en-US"/>
        </a:p>
      </dgm:t>
    </dgm:pt>
    <dgm:pt modelId="{CBD81FC9-C842-48C1-85FC-2B361A681F08}" cxnId="{0A1B735B-2AA1-4C9C-81B1-3CFDD0C4B58E}" type="sibTrans">
      <dgm:prSet/>
      <dgm:spPr/>
      <dgm:t>
        <a:bodyPr/>
        <a:lstStyle/>
        <a:p>
          <a:endParaRPr lang="zh-CN" altLang="en-US"/>
        </a:p>
      </dgm:t>
    </dgm:pt>
    <dgm:pt modelId="{FA3D67BA-D7A2-4AC0-BBF0-62B09D490E6D}" type="asst">
      <dgm:prSet phldr="0" custT="1"/>
      <dgm:spPr/>
      <dgm:t>
        <a:bodyPr vert="horz" wrap="square"/>
        <a:lstStyle/>
        <a:p>
          <a:pPr>
            <a:lnSpc>
              <a:spcPct val="100000"/>
            </a:lnSpc>
            <a:spcBef>
              <a:spcPct val="0"/>
            </a:spcBef>
            <a:spcAft>
              <a:spcPct val="35000"/>
            </a:spcAft>
          </a:pPr>
          <a:r>
            <a:rPr lang="zh-CN" sz="1400">
              <a:latin typeface="微软雅黑" panose="020B0503020204020204" pitchFamily="34" charset="-122"/>
              <a:ea typeface="微软雅黑" panose="020B0503020204020204" pitchFamily="34" charset="-122"/>
            </a:rPr>
            <a:t>社会服务机构（民办非企业）</a:t>
          </a:r>
          <a:endParaRPr altLang="en-US" sz="1400">
            <a:latin typeface="微软雅黑" panose="020B0503020204020204" pitchFamily="34" charset="-122"/>
            <a:ea typeface="微软雅黑" panose="020B0503020204020204" pitchFamily="34" charset="-122"/>
          </a:endParaRPr>
        </a:p>
      </dgm:t>
    </dgm:pt>
    <dgm:pt modelId="{D5FCAA16-A079-4AB4-848B-2B5256FE4995}" cxnId="{37B7D973-4151-4157-AD28-443ABCF979A4}" type="parTrans">
      <dgm:prSet/>
      <dgm:spPr/>
      <dgm:t>
        <a:bodyPr/>
        <a:lstStyle/>
        <a:p>
          <a:endParaRPr lang="zh-CN" altLang="en-US"/>
        </a:p>
      </dgm:t>
    </dgm:pt>
    <dgm:pt modelId="{59C7F2A4-C897-4B74-9022-D63F2D0AE467}" cxnId="{37B7D973-4151-4157-AD28-443ABCF979A4}" type="sibTrans">
      <dgm:prSet/>
      <dgm:spPr/>
      <dgm:t>
        <a:bodyPr/>
        <a:lstStyle/>
        <a:p>
          <a:endParaRPr lang="zh-CN" altLang="en-US"/>
        </a:p>
      </dgm:t>
    </dgm:pt>
    <dgm:pt modelId="{900E561B-276D-4AB9-9359-090C390511E4}"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pitchFamily="34" charset="-122"/>
              <a:ea typeface="微软雅黑" panose="020B0503020204020204" pitchFamily="34" charset="-122"/>
            </a:rPr>
            <a:t>宗教活动场所</a:t>
          </a:r>
          <a:endParaRPr altLang="en-US" sz="1400">
            <a:latin typeface="微软雅黑" panose="020B0503020204020204" pitchFamily="34" charset="-122"/>
            <a:ea typeface="微软雅黑" panose="020B0503020204020204" pitchFamily="34" charset="-122"/>
          </a:endParaRPr>
        </a:p>
      </dgm:t>
    </dgm:pt>
    <dgm:pt modelId="{682EB27C-F8AB-4280-A17D-5A8AB9A1AC9E}" cxnId="{A1F39021-ABDC-4D46-9DF0-A94D6F694606}" type="parTrans">
      <dgm:prSet/>
      <dgm:spPr/>
      <dgm:t>
        <a:bodyPr/>
        <a:lstStyle/>
        <a:p>
          <a:endParaRPr lang="zh-CN" altLang="en-US"/>
        </a:p>
      </dgm:t>
    </dgm:pt>
    <dgm:pt modelId="{A8F20115-C932-4170-9054-EE239FA2F1DB}" cxnId="{A1F39021-ABDC-4D46-9DF0-A94D6F694606}" type="sibTrans">
      <dgm:prSet/>
      <dgm:spPr/>
      <dgm:t>
        <a:bodyPr/>
        <a:lstStyle/>
        <a:p>
          <a:endParaRPr lang="zh-CN" altLang="en-US"/>
        </a:p>
      </dgm:t>
    </dgm:pt>
    <dgm:pt modelId="{E3237A7B-3B75-49AB-87EE-A7BBD4DFB830}" type="asst">
      <dgm:prSet phldr="0" custT="1"/>
      <dgm:spPr/>
      <dgm:t>
        <a:bodyPr vert="horz" wrap="square" lIns="0" tIns="0" rIns="0" bIns="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pitchFamily="34" charset="-122"/>
              <a:ea typeface="微软雅黑" panose="020B0503020204020204" pitchFamily="34" charset="-122"/>
            </a:rPr>
            <a:t>农民专业合作社</a:t>
          </a:r>
          <a:endParaRPr altLang="en-US" sz="1400">
            <a:latin typeface="微软雅黑" panose="020B0503020204020204" pitchFamily="34" charset="-122"/>
            <a:ea typeface="微软雅黑" panose="020B0503020204020204" pitchFamily="34" charset="-122"/>
          </a:endParaRPr>
        </a:p>
      </dgm:t>
    </dgm:pt>
    <dgm:pt modelId="{B3DAEE9B-D4B5-4C87-8365-398ED69710FA}" cxnId="{E09B3797-FE2A-4B77-8C09-2E276832A38B}" type="parTrans">
      <dgm:prSet/>
      <dgm:spPr/>
      <dgm:t>
        <a:bodyPr/>
        <a:lstStyle/>
        <a:p>
          <a:endParaRPr lang="zh-CN" altLang="en-US"/>
        </a:p>
      </dgm:t>
    </dgm:pt>
    <dgm:pt modelId="{5FC8104E-1419-4D8E-B007-9F06417DCC70}" cxnId="{E09B3797-FE2A-4B77-8C09-2E276832A38B}" type="sibTrans">
      <dgm:prSet/>
      <dgm:spPr/>
      <dgm:t>
        <a:bodyPr/>
        <a:lstStyle/>
        <a:p>
          <a:endParaRPr lang="zh-CN" altLang="en-US"/>
        </a:p>
      </dgm:t>
    </dgm:pt>
    <dgm:pt modelId="{7AEBAE67-9A72-4BC6-8578-86856BBF69AD}"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pitchFamily="34" charset="-122"/>
              <a:ea typeface="微软雅黑" panose="020B0503020204020204" pitchFamily="34" charset="-122"/>
            </a:rPr>
            <a:t>其他未列名法人</a:t>
          </a:r>
          <a:endParaRPr altLang="en-US" sz="1400">
            <a:latin typeface="微软雅黑" panose="020B0503020204020204" pitchFamily="34" charset="-122"/>
            <a:ea typeface="微软雅黑" panose="020B0503020204020204" pitchFamily="34" charset="-122"/>
          </a:endParaRPr>
        </a:p>
      </dgm:t>
    </dgm:pt>
    <dgm:pt modelId="{8A918D33-0F79-4297-8D8A-DF63B5DDDCA7}" cxnId="{A645206E-D2F5-4E40-A917-5FF06D494E46}" type="parTrans">
      <dgm:prSet/>
      <dgm:spPr/>
      <dgm:t>
        <a:bodyPr/>
        <a:lstStyle/>
        <a:p>
          <a:endParaRPr lang="zh-CN" altLang="en-US"/>
        </a:p>
      </dgm:t>
    </dgm:pt>
    <dgm:pt modelId="{8140A323-675F-465E-A4D3-53985F86F7C6}" cxnId="{A645206E-D2F5-4E40-A917-5FF06D494E46}" type="sibTrans">
      <dgm:prSet/>
      <dgm:spPr/>
      <dgm:t>
        <a:bodyPr/>
        <a:lstStyle/>
        <a:p>
          <a:endParaRPr lang="zh-CN" altLang="en-US"/>
        </a:p>
      </dgm:t>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pt>
    <dgm:pt modelId="{F728C3E8-5128-4BB6-90CC-A86769ECE335}" type="pres">
      <dgm:prSet presAssocID="{47C757F0-AA23-46BE-9311-EA432CDEEAA1}" presName="hierRoot1" presStyleCnt="0">
        <dgm:presLayoutVars>
          <dgm:hierBranch val="init"/>
        </dgm:presLayoutVars>
      </dgm:prSet>
      <dgm:spPr/>
    </dgm:pt>
    <dgm:pt modelId="{79147750-B6BF-43FD-83A0-7ACDC9B53EFF}" type="pres">
      <dgm:prSet presAssocID="{47C757F0-AA23-46BE-9311-EA432CDEEAA1}" presName="rootComposite1" presStyleCnt="0"/>
      <dgm:spPr/>
    </dgm:pt>
    <dgm:pt modelId="{AE79172D-D441-42BB-84EA-E3D989670DED}" type="pres">
      <dgm:prSet presAssocID="{47C757F0-AA23-46BE-9311-EA432CDEEAA1}" presName="rootText1" presStyleLbl="node0" presStyleIdx="0" presStyleCnt="1">
        <dgm:presLayoutVars>
          <dgm:chPref val="3"/>
        </dgm:presLayoutVars>
      </dgm:prSet>
      <dgm:spPr/>
    </dgm:pt>
    <dgm:pt modelId="{86420519-308D-4A6A-8FEA-6FB2E39BA448}" type="pres">
      <dgm:prSet presAssocID="{47C757F0-AA23-46BE-9311-EA432CDEEAA1}" presName="rootConnector1" presStyleLbl="node1" presStyleIdx="0" presStyleCnt="0"/>
      <dgm:spPr/>
    </dgm:pt>
    <dgm:pt modelId="{9A0FF10C-81C7-47CD-A320-768F2009480B}" type="pres">
      <dgm:prSet presAssocID="{47C757F0-AA23-46BE-9311-EA432CDEEAA1}" presName="hierChild2" presStyleCnt="0"/>
      <dgm:spPr/>
    </dgm:pt>
    <dgm:pt modelId="{6A259130-4455-44E0-969B-948D1249687E}" type="pres">
      <dgm:prSet presAssocID="{EACD17F5-D793-4A43-B489-D1804D50CFEF}" presName="Name37" presStyleLbl="parChTrans1D2" presStyleIdx="0" presStyleCnt="5"/>
      <dgm:spPr/>
    </dgm:pt>
    <dgm:pt modelId="{D6C5C065-A308-417C-8ECC-04FC2BEC646C}" type="pres">
      <dgm:prSet presAssocID="{12714FC6-8B41-47E5-91DD-F02D34D23B93}" presName="hierRoot2" presStyleCnt="0">
        <dgm:presLayoutVars>
          <dgm:hierBranch val="init"/>
        </dgm:presLayoutVars>
      </dgm:prSet>
      <dgm:spPr/>
    </dgm:pt>
    <dgm:pt modelId="{E36491EF-5019-46FD-BC82-1BD579B9EE0E}" type="pres">
      <dgm:prSet presAssocID="{12714FC6-8B41-47E5-91DD-F02D34D23B93}" presName="rootComposite" presStyleCnt="0"/>
      <dgm:spPr/>
    </dgm:pt>
    <dgm:pt modelId="{43B7C837-49D6-40CE-BBAB-953D9E4BA7ED}" type="pres">
      <dgm:prSet presAssocID="{12714FC6-8B41-47E5-91DD-F02D34D23B93}" presName="rootText" presStyleLbl="node2" presStyleIdx="0" presStyleCnt="5">
        <dgm:presLayoutVars>
          <dgm:chPref val="3"/>
        </dgm:presLayoutVars>
      </dgm:prSet>
      <dgm:spPr/>
    </dgm:pt>
    <dgm:pt modelId="{9A037140-9B69-4B9F-A134-F2F2EB0F2E32}" type="pres">
      <dgm:prSet presAssocID="{12714FC6-8B41-47E5-91DD-F02D34D23B93}" presName="rootConnector" presStyleLbl="node2" presStyleIdx="0" presStyleCnt="5"/>
      <dgm:spPr/>
    </dgm:pt>
    <dgm:pt modelId="{FA37AA5D-87C2-47F6-9B72-B753C073E744}" type="pres">
      <dgm:prSet presAssocID="{12714FC6-8B41-47E5-91DD-F02D34D23B93}" presName="hierChild4" presStyleCnt="0"/>
      <dgm:spPr/>
    </dgm:pt>
    <dgm:pt modelId="{A7309641-2A58-41EA-9E42-56812CF298ED}" type="pres">
      <dgm:prSet presAssocID="{12714FC6-8B41-47E5-91DD-F02D34D23B93}" presName="hierChild5" presStyleCnt="0"/>
      <dgm:spPr/>
    </dgm:pt>
    <dgm:pt modelId="{27B851AF-91E8-4C4E-9A0E-FE3A6D4285DC}" type="pres">
      <dgm:prSet presAssocID="{7B547398-707B-4C34-945A-6A5DD298DBAB}" presName="Name111" presStyleLbl="parChTrans1D3" presStyleIdx="0" presStyleCnt="8"/>
      <dgm:spPr/>
    </dgm:pt>
    <dgm:pt modelId="{5291025D-1DFF-4856-8C83-C2AA4E9CC314}" type="pres">
      <dgm:prSet presAssocID="{8D609EA1-ABDB-41D8-9B4E-A9262D1D3031}" presName="hierRoot3" presStyleCnt="0">
        <dgm:presLayoutVars>
          <dgm:hierBranch val="init"/>
        </dgm:presLayoutVars>
      </dgm:prSet>
      <dgm:spPr/>
    </dgm:pt>
    <dgm:pt modelId="{CD1E2C6B-6B01-4548-991A-D2A0F8B6B890}" type="pres">
      <dgm:prSet presAssocID="{8D609EA1-ABDB-41D8-9B4E-A9262D1D3031}" presName="rootComposite3" presStyleCnt="0"/>
      <dgm:spPr/>
    </dgm:pt>
    <dgm:pt modelId="{1CC81C36-C52B-45D9-98F2-76CF8D1C54EB}" type="pres">
      <dgm:prSet presAssocID="{8D609EA1-ABDB-41D8-9B4E-A9262D1D3031}" presName="rootText3" presStyleLbl="asst2" presStyleIdx="0" presStyleCnt="8">
        <dgm:presLayoutVars>
          <dgm:chPref val="3"/>
        </dgm:presLayoutVars>
      </dgm:prSet>
      <dgm:spPr/>
    </dgm:pt>
    <dgm:pt modelId="{31E15AB1-AC6B-4D55-B5C2-9EBE4EB32E8E}" type="pres">
      <dgm:prSet presAssocID="{8D609EA1-ABDB-41D8-9B4E-A9262D1D3031}" presName="rootConnector3" presStyleLbl="asst2" presStyleIdx="0" presStyleCnt="8"/>
      <dgm:spPr/>
    </dgm:pt>
    <dgm:pt modelId="{14354C52-0079-4218-95D0-B39CCD63FC90}" type="pres">
      <dgm:prSet presAssocID="{8D609EA1-ABDB-41D8-9B4E-A9262D1D3031}" presName="hierChild6" presStyleCnt="0"/>
      <dgm:spPr/>
    </dgm:pt>
    <dgm:pt modelId="{59CB105C-D52A-4984-8276-384A20409F84}" type="pres">
      <dgm:prSet presAssocID="{8D609EA1-ABDB-41D8-9B4E-A9262D1D3031}" presName="hierChild7" presStyleCnt="0"/>
      <dgm:spPr/>
    </dgm:pt>
    <dgm:pt modelId="{16C3AF1B-8B24-4674-9F4E-D81D9325BAD3}" type="pres">
      <dgm:prSet presAssocID="{8E5BBACE-B8A2-4D09-8CE1-A5B7FAA31E86}" presName="Name111" presStyleLbl="parChTrans1D3" presStyleIdx="1" presStyleCnt="8"/>
      <dgm:spPr/>
    </dgm:pt>
    <dgm:pt modelId="{66FCEC62-2C3F-4237-BD18-D44B9EB0D645}" type="pres">
      <dgm:prSet presAssocID="{6805A167-715E-41A5-BF45-FA3575579FC9}" presName="hierRoot3" presStyleCnt="0">
        <dgm:presLayoutVars>
          <dgm:hierBranch val="init"/>
        </dgm:presLayoutVars>
      </dgm:prSet>
      <dgm:spPr/>
    </dgm:pt>
    <dgm:pt modelId="{EAF9A3AF-29A7-47B7-8B45-FC437D7F008D}" type="pres">
      <dgm:prSet presAssocID="{6805A167-715E-41A5-BF45-FA3575579FC9}" presName="rootComposite3" presStyleCnt="0"/>
      <dgm:spPr/>
    </dgm:pt>
    <dgm:pt modelId="{8B8C2E97-D4DF-4372-B99B-9EE3DCC8BD0A}" type="pres">
      <dgm:prSet presAssocID="{6805A167-715E-41A5-BF45-FA3575579FC9}" presName="rootText3" presStyleLbl="asst2" presStyleIdx="1" presStyleCnt="8">
        <dgm:presLayoutVars>
          <dgm:chPref val="3"/>
        </dgm:presLayoutVars>
      </dgm:prSet>
      <dgm:spPr/>
    </dgm:pt>
    <dgm:pt modelId="{FB1BC78B-A825-481E-80EA-A58F15E3AD1F}" type="pres">
      <dgm:prSet presAssocID="{6805A167-715E-41A5-BF45-FA3575579FC9}" presName="rootConnector3" presStyleLbl="asst2" presStyleIdx="1" presStyleCnt="8"/>
      <dgm:spPr/>
    </dgm:pt>
    <dgm:pt modelId="{73B365EC-5EA0-470C-91DD-B0AA240D9793}" type="pres">
      <dgm:prSet presAssocID="{6805A167-715E-41A5-BF45-FA3575579FC9}" presName="hierChild6" presStyleCnt="0"/>
      <dgm:spPr/>
    </dgm:pt>
    <dgm:pt modelId="{5BAFF612-238F-4184-8377-34420B35029D}" type="pres">
      <dgm:prSet presAssocID="{6805A167-715E-41A5-BF45-FA3575579FC9}" presName="hierChild7" presStyleCnt="0"/>
      <dgm:spPr/>
    </dgm:pt>
    <dgm:pt modelId="{F492B679-3C8C-4E72-95A8-8B81298826E7}" type="pres">
      <dgm:prSet presAssocID="{8D5FB264-0A5C-4C3A-85B7-453D9BD837DF}" presName="Name37" presStyleLbl="parChTrans1D2" presStyleIdx="1" presStyleCnt="5"/>
      <dgm:spPr/>
    </dgm:pt>
    <dgm:pt modelId="{C6F584B9-7EA2-46D8-913B-8F508509ECAB}" type="pres">
      <dgm:prSet presAssocID="{4EC42421-831D-4CD3-8215-2AF4300F9C01}" presName="hierRoot2" presStyleCnt="0">
        <dgm:presLayoutVars>
          <dgm:hierBranch val="init"/>
        </dgm:presLayoutVars>
      </dgm:prSet>
      <dgm:spPr/>
    </dgm:pt>
    <dgm:pt modelId="{6CAD9CE6-86A1-4F7D-98A6-3AF53F55F9E3}" type="pres">
      <dgm:prSet presAssocID="{4EC42421-831D-4CD3-8215-2AF4300F9C01}" presName="rootComposite" presStyleCnt="0"/>
      <dgm:spPr/>
    </dgm:pt>
    <dgm:pt modelId="{08A0D1D2-3A20-4D63-8E35-B7C8B6B16D48}" type="pres">
      <dgm:prSet presAssocID="{4EC42421-831D-4CD3-8215-2AF4300F9C01}" presName="rootText" presStyleLbl="node2" presStyleIdx="1" presStyleCnt="5">
        <dgm:presLayoutVars>
          <dgm:chPref val="3"/>
        </dgm:presLayoutVars>
      </dgm:prSet>
      <dgm:spPr/>
    </dgm:pt>
    <dgm:pt modelId="{6238C53E-A961-488B-8FBD-6EC13507B069}" type="pres">
      <dgm:prSet presAssocID="{4EC42421-831D-4CD3-8215-2AF4300F9C01}" presName="rootConnector" presStyleLbl="node2" presStyleIdx="1" presStyleCnt="5"/>
      <dgm:spPr/>
    </dgm:pt>
    <dgm:pt modelId="{A9C46FD3-3BE9-4E6E-BFF6-B0B42B13F857}" type="pres">
      <dgm:prSet presAssocID="{4EC42421-831D-4CD3-8215-2AF4300F9C01}" presName="hierChild4" presStyleCnt="0"/>
      <dgm:spPr/>
    </dgm:pt>
    <dgm:pt modelId="{A663BBFB-A120-4F5B-82EC-DB644DB9966B}" type="pres">
      <dgm:prSet presAssocID="{4EC42421-831D-4CD3-8215-2AF4300F9C01}" presName="hierChild5" presStyleCnt="0"/>
      <dgm:spPr/>
    </dgm:pt>
    <dgm:pt modelId="{AB3A8128-6C86-49B7-B5CC-0153888815E5}" type="pres">
      <dgm:prSet presAssocID="{CCF68ADE-40B6-47D0-93C1-88EC13ADC8AC}" presName="Name37" presStyleLbl="parChTrans1D2" presStyleIdx="2" presStyleCnt="5"/>
      <dgm:spPr/>
    </dgm:pt>
    <dgm:pt modelId="{1A917F9A-DDE6-4568-B35C-7FABCEF0A586}" type="pres">
      <dgm:prSet presAssocID="{CF717C8A-B40B-4AFF-BF49-65ABB7DF8190}" presName="hierRoot2" presStyleCnt="0">
        <dgm:presLayoutVars>
          <dgm:hierBranch val="init"/>
        </dgm:presLayoutVars>
      </dgm:prSet>
      <dgm:spPr/>
    </dgm:pt>
    <dgm:pt modelId="{FA949B67-3DB7-47FA-97C9-4A653E762F22}" type="pres">
      <dgm:prSet presAssocID="{CF717C8A-B40B-4AFF-BF49-65ABB7DF8190}" presName="rootComposite" presStyleCnt="0"/>
      <dgm:spPr/>
    </dgm:pt>
    <dgm:pt modelId="{7D64F4A3-0E55-47AC-A59B-9D5A9DC25552}" type="pres">
      <dgm:prSet presAssocID="{CF717C8A-B40B-4AFF-BF49-65ABB7DF8190}" presName="rootText" presStyleLbl="node2" presStyleIdx="2" presStyleCnt="5">
        <dgm:presLayoutVars>
          <dgm:chPref val="3"/>
        </dgm:presLayoutVars>
      </dgm:prSet>
      <dgm:spPr/>
    </dgm:pt>
    <dgm:pt modelId="{5667CB49-EC34-46BC-AD2D-72F3BD95D049}" type="pres">
      <dgm:prSet presAssocID="{CF717C8A-B40B-4AFF-BF49-65ABB7DF8190}" presName="rootConnector" presStyleLbl="node2" presStyleIdx="2" presStyleCnt="5"/>
      <dgm:spPr/>
    </dgm:pt>
    <dgm:pt modelId="{EB3A10DA-2FA4-4DAD-8341-8078D7F83716}" type="pres">
      <dgm:prSet presAssocID="{CF717C8A-B40B-4AFF-BF49-65ABB7DF8190}" presName="hierChild4" presStyleCnt="0"/>
      <dgm:spPr/>
    </dgm:pt>
    <dgm:pt modelId="{B05C5608-85C8-433E-A928-1755312B673B}" type="pres">
      <dgm:prSet presAssocID="{CF717C8A-B40B-4AFF-BF49-65ABB7DF8190}" presName="hierChild5" presStyleCnt="0"/>
      <dgm:spPr/>
    </dgm:pt>
    <dgm:pt modelId="{5670EA73-0166-4AC7-BA2E-C8F11BCC0C68}" type="pres">
      <dgm:prSet presAssocID="{28FC3DD7-E700-4719-84D4-0026F93E4B5E}" presName="Name37" presStyleLbl="parChTrans1D2" presStyleIdx="3" presStyleCnt="5"/>
      <dgm:spPr/>
    </dgm:pt>
    <dgm:pt modelId="{71FE0060-1F79-4757-BED3-867CCD7193E1}" type="pres">
      <dgm:prSet presAssocID="{24251168-A4D3-4718-9749-67F3A76FCC6E}" presName="hierRoot2" presStyleCnt="0">
        <dgm:presLayoutVars>
          <dgm:hierBranch val="init"/>
        </dgm:presLayoutVars>
      </dgm:prSet>
      <dgm:spPr/>
    </dgm:pt>
    <dgm:pt modelId="{472033F1-BB60-4310-9BE7-93F154D65C0A}" type="pres">
      <dgm:prSet presAssocID="{24251168-A4D3-4718-9749-67F3A76FCC6E}" presName="rootComposite" presStyleCnt="0"/>
      <dgm:spPr/>
    </dgm:pt>
    <dgm:pt modelId="{940EA740-F75B-422C-B463-A0545FD1EEE7}" type="pres">
      <dgm:prSet presAssocID="{24251168-A4D3-4718-9749-67F3A76FCC6E}" presName="rootText" presStyleLbl="node2" presStyleIdx="3" presStyleCnt="5">
        <dgm:presLayoutVars>
          <dgm:chPref val="3"/>
        </dgm:presLayoutVars>
      </dgm:prSet>
      <dgm:spPr/>
    </dgm:pt>
    <dgm:pt modelId="{EB5F198E-1CF5-4577-8F2A-2D1264DF2F27}" type="pres">
      <dgm:prSet presAssocID="{24251168-A4D3-4718-9749-67F3A76FCC6E}" presName="rootConnector" presStyleLbl="node2" presStyleIdx="3" presStyleCnt="5"/>
      <dgm:spPr/>
    </dgm:pt>
    <dgm:pt modelId="{CAB80E68-9617-47D6-A257-A1E58502C7DE}" type="pres">
      <dgm:prSet presAssocID="{24251168-A4D3-4718-9749-67F3A76FCC6E}" presName="hierChild4" presStyleCnt="0"/>
      <dgm:spPr/>
    </dgm:pt>
    <dgm:pt modelId="{275B5751-FD4A-4D81-970C-21F8EF07CDA1}" type="pres">
      <dgm:prSet presAssocID="{24251168-A4D3-4718-9749-67F3A76FCC6E}" presName="hierChild5" presStyleCnt="0"/>
      <dgm:spPr/>
    </dgm:pt>
    <dgm:pt modelId="{79E6D3C5-FAED-4C5B-A83F-8336701A35BD}" type="pres">
      <dgm:prSet presAssocID="{AAE1A9B5-DB36-41BC-974C-A007A9E8C62A}" presName="Name37" presStyleLbl="parChTrans1D2" presStyleIdx="4" presStyleCnt="5"/>
      <dgm:spPr/>
    </dgm:pt>
    <dgm:pt modelId="{EA269CA5-FF4C-45B7-A468-DA147A1CB088}" type="pres">
      <dgm:prSet presAssocID="{C0969351-781C-4146-BFA2-A8BB5B0A5166}" presName="hierRoot2" presStyleCnt="0">
        <dgm:presLayoutVars>
          <dgm:hierBranch val="init"/>
        </dgm:presLayoutVars>
      </dgm:prSet>
      <dgm:spPr/>
    </dgm:pt>
    <dgm:pt modelId="{E802CE96-37A8-4AFA-A3BC-620AD97E707B}" type="pres">
      <dgm:prSet presAssocID="{C0969351-781C-4146-BFA2-A8BB5B0A5166}" presName="rootComposite" presStyleCnt="0"/>
      <dgm:spPr/>
    </dgm:pt>
    <dgm:pt modelId="{529A2803-9556-4F84-99A2-FC52ED6ABB16}" type="pres">
      <dgm:prSet presAssocID="{C0969351-781C-4146-BFA2-A8BB5B0A5166}" presName="rootText" presStyleLbl="node2" presStyleIdx="4" presStyleCnt="5">
        <dgm:presLayoutVars>
          <dgm:chPref val="3"/>
        </dgm:presLayoutVars>
      </dgm:prSet>
      <dgm:spPr/>
    </dgm:pt>
    <dgm:pt modelId="{AA880941-1231-45CF-84E8-C73BF608E433}" type="pres">
      <dgm:prSet presAssocID="{C0969351-781C-4146-BFA2-A8BB5B0A5166}" presName="rootConnector" presStyleLbl="node2" presStyleIdx="4" presStyleCnt="5"/>
      <dgm:spPr/>
    </dgm:pt>
    <dgm:pt modelId="{50AA859F-9B9F-4A9E-A02E-EBD06998E022}" type="pres">
      <dgm:prSet presAssocID="{C0969351-781C-4146-BFA2-A8BB5B0A5166}" presName="hierChild4" presStyleCnt="0"/>
      <dgm:spPr/>
    </dgm:pt>
    <dgm:pt modelId="{A0E4EB42-70DF-4286-B47B-C6F0ED596A06}" type="pres">
      <dgm:prSet presAssocID="{C0969351-781C-4146-BFA2-A8BB5B0A5166}" presName="hierChild5" presStyleCnt="0"/>
      <dgm:spPr/>
    </dgm:pt>
    <dgm:pt modelId="{DF699F7D-084E-4423-A74B-374440D5ACD9}" type="pres">
      <dgm:prSet presAssocID="{98A43736-43BD-4E3F-8D28-4A3FEAC35F2B}" presName="Name111" presStyleLbl="parChTrans1D3" presStyleIdx="2" presStyleCnt="8"/>
      <dgm:spPr/>
    </dgm:pt>
    <dgm:pt modelId="{8915E38A-1C6D-4EA5-82F6-F5E5D44E075A}" type="pres">
      <dgm:prSet presAssocID="{4AD6943E-241E-408F-AEE0-1996DDC0BF1A}" presName="hierRoot3" presStyleCnt="0">
        <dgm:presLayoutVars>
          <dgm:hierBranch val="init"/>
        </dgm:presLayoutVars>
      </dgm:prSet>
      <dgm:spPr/>
    </dgm:pt>
    <dgm:pt modelId="{CBA9BE2B-C136-4F94-A9DC-7532096330C9}" type="pres">
      <dgm:prSet presAssocID="{4AD6943E-241E-408F-AEE0-1996DDC0BF1A}" presName="rootComposite3" presStyleCnt="0"/>
      <dgm:spPr/>
    </dgm:pt>
    <dgm:pt modelId="{1AD2A5CC-3770-4730-9A7A-B905C1240A19}" type="pres">
      <dgm:prSet presAssocID="{4AD6943E-241E-408F-AEE0-1996DDC0BF1A}" presName="rootText3" presStyleLbl="asst2" presStyleIdx="2" presStyleCnt="8">
        <dgm:presLayoutVars>
          <dgm:chPref val="3"/>
        </dgm:presLayoutVars>
      </dgm:prSet>
      <dgm:spPr/>
    </dgm:pt>
    <dgm:pt modelId="{EAC715B4-DF22-4209-95E6-CD4B00CCFEB9}" type="pres">
      <dgm:prSet presAssocID="{4AD6943E-241E-408F-AEE0-1996DDC0BF1A}" presName="rootConnector3" presStyleLbl="asst2" presStyleIdx="2" presStyleCnt="8"/>
      <dgm:spPr/>
    </dgm:pt>
    <dgm:pt modelId="{700036FF-CA3D-4F5D-AEC4-22C7DE383726}" type="pres">
      <dgm:prSet presAssocID="{4AD6943E-241E-408F-AEE0-1996DDC0BF1A}" presName="hierChild6" presStyleCnt="0"/>
      <dgm:spPr/>
    </dgm:pt>
    <dgm:pt modelId="{3741C75C-5E77-4495-A395-C74D891A7CA3}" type="pres">
      <dgm:prSet presAssocID="{4AD6943E-241E-408F-AEE0-1996DDC0BF1A}" presName="hierChild7" presStyleCnt="0"/>
      <dgm:spPr/>
    </dgm:pt>
    <dgm:pt modelId="{FE01C078-16FB-40DD-AA6A-8DD2A3A2F03B}" type="pres">
      <dgm:prSet presAssocID="{42F06413-9C73-4CB6-A07F-64A39F0DCC5D}" presName="Name111" presStyleLbl="parChTrans1D3" presStyleIdx="3" presStyleCnt="8"/>
      <dgm:spPr/>
    </dgm:pt>
    <dgm:pt modelId="{4A719476-533B-4356-A7E0-0B4D4BE4CB32}" type="pres">
      <dgm:prSet presAssocID="{B4354201-A9B3-421C-918D-D520FD5D7079}" presName="hierRoot3" presStyleCnt="0">
        <dgm:presLayoutVars>
          <dgm:hierBranch val="init"/>
        </dgm:presLayoutVars>
      </dgm:prSet>
      <dgm:spPr/>
    </dgm:pt>
    <dgm:pt modelId="{6428074B-0143-40C8-BC88-2A890B348E92}" type="pres">
      <dgm:prSet presAssocID="{B4354201-A9B3-421C-918D-D520FD5D7079}" presName="rootComposite3" presStyleCnt="0"/>
      <dgm:spPr/>
    </dgm:pt>
    <dgm:pt modelId="{F520AAC4-69E5-4B32-AAF9-E1BC561458EB}" type="pres">
      <dgm:prSet presAssocID="{B4354201-A9B3-421C-918D-D520FD5D7079}" presName="rootText3" presStyleLbl="asst2" presStyleIdx="3" presStyleCnt="8">
        <dgm:presLayoutVars>
          <dgm:chPref val="3"/>
        </dgm:presLayoutVars>
      </dgm:prSet>
      <dgm:spPr/>
    </dgm:pt>
    <dgm:pt modelId="{50EE11EF-56E5-495D-AD49-AFA8CEB1BBDE}" type="pres">
      <dgm:prSet presAssocID="{B4354201-A9B3-421C-918D-D520FD5D7079}" presName="rootConnector3" presStyleLbl="asst2" presStyleIdx="3" presStyleCnt="8"/>
      <dgm:spPr/>
    </dgm:pt>
    <dgm:pt modelId="{F0C31448-58F9-4A7E-8296-5EFCC4DAA2D2}" type="pres">
      <dgm:prSet presAssocID="{B4354201-A9B3-421C-918D-D520FD5D7079}" presName="hierChild6" presStyleCnt="0"/>
      <dgm:spPr/>
    </dgm:pt>
    <dgm:pt modelId="{45BC4F73-24DD-4A3D-B4DC-3D2289C692BA}" type="pres">
      <dgm:prSet presAssocID="{B4354201-A9B3-421C-918D-D520FD5D7079}" presName="hierChild7" presStyleCnt="0"/>
      <dgm:spPr/>
    </dgm:pt>
    <dgm:pt modelId="{9215870D-C048-4F90-B7D7-C0C5011D80B3}" type="pres">
      <dgm:prSet presAssocID="{D5FCAA16-A079-4AB4-848B-2B5256FE4995}" presName="Name111" presStyleLbl="parChTrans1D3" presStyleIdx="4" presStyleCnt="8"/>
      <dgm:spPr/>
    </dgm:pt>
    <dgm:pt modelId="{D3202D47-A092-4861-8D65-87DF2DA3803B}" type="pres">
      <dgm:prSet presAssocID="{FA3D67BA-D7A2-4AC0-BBF0-62B09D490E6D}" presName="hierRoot3" presStyleCnt="0">
        <dgm:presLayoutVars>
          <dgm:hierBranch val="init"/>
        </dgm:presLayoutVars>
      </dgm:prSet>
      <dgm:spPr/>
    </dgm:pt>
    <dgm:pt modelId="{49F92EED-36DF-4667-A887-BBBA373CF245}" type="pres">
      <dgm:prSet presAssocID="{FA3D67BA-D7A2-4AC0-BBF0-62B09D490E6D}" presName="rootComposite3" presStyleCnt="0"/>
      <dgm:spPr/>
    </dgm:pt>
    <dgm:pt modelId="{8730D4DA-B106-4387-A432-CB5FE35B9F6A}" type="pres">
      <dgm:prSet presAssocID="{FA3D67BA-D7A2-4AC0-BBF0-62B09D490E6D}" presName="rootText3" presStyleLbl="asst2" presStyleIdx="4" presStyleCnt="8">
        <dgm:presLayoutVars>
          <dgm:chPref val="3"/>
        </dgm:presLayoutVars>
      </dgm:prSet>
      <dgm:spPr/>
    </dgm:pt>
    <dgm:pt modelId="{D5599EB9-01C6-47AF-BC05-B3EC407E8BFA}" type="pres">
      <dgm:prSet presAssocID="{FA3D67BA-D7A2-4AC0-BBF0-62B09D490E6D}" presName="rootConnector3" presStyleLbl="asst2" presStyleIdx="4" presStyleCnt="8"/>
      <dgm:spPr/>
    </dgm:pt>
    <dgm:pt modelId="{3C7A3F5D-102A-4681-8DA4-82751A66A3DA}" type="pres">
      <dgm:prSet presAssocID="{FA3D67BA-D7A2-4AC0-BBF0-62B09D490E6D}" presName="hierChild6" presStyleCnt="0"/>
      <dgm:spPr/>
    </dgm:pt>
    <dgm:pt modelId="{8E6557E7-9978-40BC-827D-AAF08BC899E6}" type="pres">
      <dgm:prSet presAssocID="{FA3D67BA-D7A2-4AC0-BBF0-62B09D490E6D}" presName="hierChild7" presStyleCnt="0"/>
      <dgm:spPr/>
    </dgm:pt>
    <dgm:pt modelId="{078F9634-7DFA-4FF8-A4EC-91A053CF3E13}" type="pres">
      <dgm:prSet presAssocID="{682EB27C-F8AB-4280-A17D-5A8AB9A1AC9E}" presName="Name111" presStyleLbl="parChTrans1D3" presStyleIdx="5" presStyleCnt="8"/>
      <dgm:spPr/>
    </dgm:pt>
    <dgm:pt modelId="{FFD0FBAC-78A6-4BEB-8235-DC1BDE1C8AC4}" type="pres">
      <dgm:prSet presAssocID="{900E561B-276D-4AB9-9359-090C390511E4}" presName="hierRoot3" presStyleCnt="0">
        <dgm:presLayoutVars>
          <dgm:hierBranch val="init"/>
        </dgm:presLayoutVars>
      </dgm:prSet>
      <dgm:spPr/>
    </dgm:pt>
    <dgm:pt modelId="{C67053EC-1BBF-49C5-BAA4-7D20C8C6554D}" type="pres">
      <dgm:prSet presAssocID="{900E561B-276D-4AB9-9359-090C390511E4}" presName="rootComposite3" presStyleCnt="0"/>
      <dgm:spPr/>
    </dgm:pt>
    <dgm:pt modelId="{944B6B00-2F46-4D5A-A051-B10B8713FB8B}" type="pres">
      <dgm:prSet presAssocID="{900E561B-276D-4AB9-9359-090C390511E4}" presName="rootText3" presStyleLbl="asst2" presStyleIdx="5" presStyleCnt="8">
        <dgm:presLayoutVars>
          <dgm:chPref val="3"/>
        </dgm:presLayoutVars>
      </dgm:prSet>
      <dgm:spPr/>
    </dgm:pt>
    <dgm:pt modelId="{359501FD-9ACB-45D3-83CB-3662E3CE37FF}" type="pres">
      <dgm:prSet presAssocID="{900E561B-276D-4AB9-9359-090C390511E4}" presName="rootConnector3" presStyleLbl="asst2" presStyleIdx="5" presStyleCnt="8"/>
      <dgm:spPr/>
    </dgm:pt>
    <dgm:pt modelId="{0FFACB22-DFE0-4CE6-9CF4-3E60A1B84572}" type="pres">
      <dgm:prSet presAssocID="{900E561B-276D-4AB9-9359-090C390511E4}" presName="hierChild6" presStyleCnt="0"/>
      <dgm:spPr/>
    </dgm:pt>
    <dgm:pt modelId="{71175B38-527B-4DAF-8A75-9D82F6E982F9}" type="pres">
      <dgm:prSet presAssocID="{900E561B-276D-4AB9-9359-090C390511E4}" presName="hierChild7" presStyleCnt="0"/>
      <dgm:spPr/>
    </dgm:pt>
    <dgm:pt modelId="{46B6ABDF-0F4A-4377-9F4B-695CEA631A0D}" type="pres">
      <dgm:prSet presAssocID="{B3DAEE9B-D4B5-4C87-8365-398ED69710FA}" presName="Name111" presStyleLbl="parChTrans1D3" presStyleIdx="6" presStyleCnt="8"/>
      <dgm:spPr/>
    </dgm:pt>
    <dgm:pt modelId="{02C52110-4D80-4B19-A9FE-65B632219416}" type="pres">
      <dgm:prSet presAssocID="{E3237A7B-3B75-49AB-87EE-A7BBD4DFB830}" presName="hierRoot3" presStyleCnt="0">
        <dgm:presLayoutVars>
          <dgm:hierBranch val="init"/>
        </dgm:presLayoutVars>
      </dgm:prSet>
      <dgm:spPr/>
    </dgm:pt>
    <dgm:pt modelId="{7E373CA7-E868-4254-A979-298DCC9F4CC7}" type="pres">
      <dgm:prSet presAssocID="{E3237A7B-3B75-49AB-87EE-A7BBD4DFB830}" presName="rootComposite3" presStyleCnt="0"/>
      <dgm:spPr/>
    </dgm:pt>
    <dgm:pt modelId="{8C561BB4-8396-4997-A22A-AD346D9A8842}" type="pres">
      <dgm:prSet presAssocID="{E3237A7B-3B75-49AB-87EE-A7BBD4DFB830}" presName="rootText3" presStyleLbl="asst2" presStyleIdx="6" presStyleCnt="8">
        <dgm:presLayoutVars>
          <dgm:chPref val="3"/>
        </dgm:presLayoutVars>
      </dgm:prSet>
      <dgm:spPr/>
    </dgm:pt>
    <dgm:pt modelId="{84987528-D3D1-4315-A557-C096868DCCE3}" type="pres">
      <dgm:prSet presAssocID="{E3237A7B-3B75-49AB-87EE-A7BBD4DFB830}" presName="rootConnector3" presStyleLbl="asst2" presStyleIdx="6" presStyleCnt="8"/>
      <dgm:spPr/>
    </dgm:pt>
    <dgm:pt modelId="{ED205358-147E-4B5B-9B48-458838D1C390}" type="pres">
      <dgm:prSet presAssocID="{E3237A7B-3B75-49AB-87EE-A7BBD4DFB830}" presName="hierChild6" presStyleCnt="0"/>
      <dgm:spPr/>
    </dgm:pt>
    <dgm:pt modelId="{60BE09B7-2288-44C4-9FF3-522238754884}" type="pres">
      <dgm:prSet presAssocID="{E3237A7B-3B75-49AB-87EE-A7BBD4DFB830}" presName="hierChild7" presStyleCnt="0"/>
      <dgm:spPr/>
    </dgm:pt>
    <dgm:pt modelId="{AFFBF3F7-5CD4-4B21-90D7-B390D233A370}" type="pres">
      <dgm:prSet presAssocID="{8A918D33-0F79-4297-8D8A-DF63B5DDDCA7}" presName="Name111" presStyleLbl="parChTrans1D3" presStyleIdx="7" presStyleCnt="8"/>
      <dgm:spPr/>
    </dgm:pt>
    <dgm:pt modelId="{13B339A1-7B52-4D42-B46C-994A6EBF0D9E}" type="pres">
      <dgm:prSet presAssocID="{7AEBAE67-9A72-4BC6-8578-86856BBF69AD}" presName="hierRoot3" presStyleCnt="0">
        <dgm:presLayoutVars>
          <dgm:hierBranch val="init"/>
        </dgm:presLayoutVars>
      </dgm:prSet>
      <dgm:spPr/>
    </dgm:pt>
    <dgm:pt modelId="{9EEEB672-8855-4945-9782-2F759D71AE5E}" type="pres">
      <dgm:prSet presAssocID="{7AEBAE67-9A72-4BC6-8578-86856BBF69AD}" presName="rootComposite3" presStyleCnt="0"/>
      <dgm:spPr/>
    </dgm:pt>
    <dgm:pt modelId="{962A0B0A-F142-415F-8C42-CE71F2984D46}" type="pres">
      <dgm:prSet presAssocID="{7AEBAE67-9A72-4BC6-8578-86856BBF69AD}" presName="rootText3" presStyleLbl="asst2" presStyleIdx="7" presStyleCnt="8">
        <dgm:presLayoutVars>
          <dgm:chPref val="3"/>
        </dgm:presLayoutVars>
      </dgm:prSet>
      <dgm:spPr/>
    </dgm:pt>
    <dgm:pt modelId="{82234B4E-1017-4CF6-88AE-3B2A75DA418D}" type="pres">
      <dgm:prSet presAssocID="{7AEBAE67-9A72-4BC6-8578-86856BBF69AD}" presName="rootConnector3" presStyleLbl="asst2" presStyleIdx="7" presStyleCnt="8"/>
      <dgm:spPr/>
    </dgm:pt>
    <dgm:pt modelId="{06406ABF-9D92-4C80-AB0F-2C45EA02E145}" type="pres">
      <dgm:prSet presAssocID="{7AEBAE67-9A72-4BC6-8578-86856BBF69AD}" presName="hierChild6" presStyleCnt="0"/>
      <dgm:spPr/>
    </dgm:pt>
    <dgm:pt modelId="{298856FE-F0DA-4395-8A9B-2D9881F1CA80}" type="pres">
      <dgm:prSet presAssocID="{7AEBAE67-9A72-4BC6-8578-86856BBF69AD}" presName="hierChild7" presStyleCnt="0"/>
      <dgm:spPr/>
    </dgm:pt>
    <dgm:pt modelId="{0E819307-1B4E-434E-BA76-D5A4192B0663}" type="pres">
      <dgm:prSet presAssocID="{47C757F0-AA23-46BE-9311-EA432CDEEAA1}" presName="hierChild3" presStyleCnt="0"/>
      <dgm:spPr/>
    </dgm:pt>
  </dgm:ptLst>
  <dgm:cxnLst>
    <dgm:cxn modelId="{53361801-48B2-43A4-94BC-56FE16C44868}" type="presOf" srcId="{4AD6943E-241E-408F-AEE0-1996DDC0BF1A}" destId="{EAC715B4-DF22-4209-95E6-CD4B00CCFEB9}" srcOrd="2" destOrd="0" presId="urn:microsoft.com/office/officeart/2005/8/layout/orgChart1#1"/>
    <dgm:cxn modelId="{BF5C0009-F9EE-4B2D-8EE1-F938A1704823}" type="presOf" srcId="{C0969351-781C-4146-BFA2-A8BB5B0A5166}" destId="{AA880941-1231-45CF-84E8-C73BF608E433}" srcOrd="2" destOrd="0" presId="urn:microsoft.com/office/officeart/2005/8/layout/orgChart1#1"/>
    <dgm:cxn modelId="{B569FB0A-CBE2-4CDF-A8B2-1D78A2C5B571}" type="presOf" srcId="{8E5BBACE-B8A2-4D09-8CE1-A5B7FAA31E86}" destId="{16C3AF1B-8B24-4674-9F4E-D81D9325BAD3}" srcOrd="0" destOrd="0" presId="urn:microsoft.com/office/officeart/2005/8/layout/orgChart1#1"/>
    <dgm:cxn modelId="{CA380D0C-8530-4962-A450-249DB4502E7A}" type="presOf" srcId="{8D609EA1-ABDB-41D8-9B4E-A9262D1D3031}" destId="{1CC81C36-C52B-45D9-98F2-76CF8D1C54EB}" srcOrd="1" destOrd="0" presId="urn:microsoft.com/office/officeart/2005/8/layout/orgChart1#1"/>
    <dgm:cxn modelId="{F6F8D10C-2ED8-43BF-B2E1-9CDDBC189D59}" type="presOf" srcId="{B4354201-A9B3-421C-918D-D520FD5D7079}" destId="{F520AAC4-69E5-4B32-AAF9-E1BC561458EB}" srcOrd="1" destOrd="0" presId="urn:microsoft.com/office/officeart/2005/8/layout/orgChart1#1"/>
    <dgm:cxn modelId="{CD534D1F-0E9E-4413-9399-9822CD7A7969}" type="presOf" srcId="{8D609EA1-ABDB-41D8-9B4E-A9262D1D3031}" destId="{31E15AB1-AC6B-4D55-B5C2-9EBE4EB32E8E}" srcOrd="2" destOrd="0" presId="urn:microsoft.com/office/officeart/2005/8/layout/orgChart1#1"/>
    <dgm:cxn modelId="{88B62A21-6399-4EB8-AFEC-26C4700A0739}" type="presOf" srcId="{FA3D67BA-D7A2-4AC0-BBF0-62B09D490E6D}" destId="{D5599EB9-01C6-47AF-BC05-B3EC407E8BFA}" srcOrd="2" destOrd="0" presId="urn:microsoft.com/office/officeart/2005/8/layout/orgChart1#1"/>
    <dgm:cxn modelId="{A1F39021-ABDC-4D46-9DF0-A94D6F694606}" srcId="{C0969351-781C-4146-BFA2-A8BB5B0A5166}" destId="{900E561B-276D-4AB9-9359-090C390511E4}" srcOrd="3" destOrd="0" parTransId="{682EB27C-F8AB-4280-A17D-5A8AB9A1AC9E}" sibTransId="{A8F20115-C932-4170-9054-EE239FA2F1DB}"/>
    <dgm:cxn modelId="{874B0122-0822-4C6B-A308-5290BD71B95C}" type="presOf" srcId="{4AD6943E-241E-408F-AEE0-1996DDC0BF1A}" destId="{1AD2A5CC-3770-4730-9A7A-B905C1240A19}" srcOrd="1" destOrd="0" presId="urn:microsoft.com/office/officeart/2005/8/layout/orgChart1#1"/>
    <dgm:cxn modelId="{18A4B624-098D-4EB4-81A9-48699CD28876}" type="presOf" srcId="{B4354201-A9B3-421C-918D-D520FD5D7079}" destId="{50EE11EF-56E5-495D-AD49-AFA8CEB1BBDE}" srcOrd="2" destOrd="0" presId="urn:microsoft.com/office/officeart/2005/8/layout/orgChart1#1"/>
    <dgm:cxn modelId="{473A202D-0AB0-4CA5-92AB-311EF5F42396}" type="presOf" srcId="{7AEBAE67-9A72-4BC6-8578-86856BBF69AD}" destId="{82234B4E-1017-4CF6-88AE-3B2A75DA418D}" srcOrd="2" destOrd="0" presId="urn:microsoft.com/office/officeart/2005/8/layout/orgChart1#1"/>
    <dgm:cxn modelId="{F37C6C31-31D5-4B1F-A75F-690BC08FAA12}" type="presOf" srcId="{7B547398-707B-4C34-945A-6A5DD298DBAB}" destId="{27B851AF-91E8-4C4E-9A0E-FE3A6D4285DC}" srcOrd="0" destOrd="0" presId="urn:microsoft.com/office/officeart/2005/8/layout/orgChart1#1"/>
    <dgm:cxn modelId="{99123238-5EAE-449B-92F5-1DEF2A2C471C}" type="presOf" srcId="{8A918D33-0F79-4297-8D8A-DF63B5DDDCA7}" destId="{AFFBF3F7-5CD4-4B21-90D7-B390D233A370}" srcOrd="0" destOrd="0" presId="urn:microsoft.com/office/officeart/2005/8/layout/orgChart1#1"/>
    <dgm:cxn modelId="{C3BE9F38-E681-478E-BD8A-5F1F68896C8B}" srcId="{47C757F0-AA23-46BE-9311-EA432CDEEAA1}" destId="{CF717C8A-B40B-4AFF-BF49-65ABB7DF8190}" srcOrd="2" destOrd="0" parTransId="{CCF68ADE-40B6-47D0-93C1-88EC13ADC8AC}" sibTransId="{630D3E0B-D1D7-4E1A-8193-515AA5E1866F}"/>
    <dgm:cxn modelId="{14627739-B936-470D-8447-06F4A2BB77D5}" type="presOf" srcId="{24251168-A4D3-4718-9749-67F3A76FCC6E}" destId="{940EA740-F75B-422C-B463-A0545FD1EEE7}" srcOrd="1" destOrd="0" presId="urn:microsoft.com/office/officeart/2005/8/layout/orgChart1#1"/>
    <dgm:cxn modelId="{92BAF53A-BA3A-442A-9F5E-DC77D3A645B9}" type="presOf" srcId="{E3237A7B-3B75-49AB-87EE-A7BBD4DFB830}" destId="{8C561BB4-8396-4997-A22A-AD346D9A8842}" srcOrd="1" destOrd="0" presId="urn:microsoft.com/office/officeart/2005/8/layout/orgChart1#1"/>
    <dgm:cxn modelId="{6B0DA041-E9FF-4430-BE2C-CFD384DD0EA1}" srcId="{12714FC6-8B41-47E5-91DD-F02D34D23B93}" destId="{6805A167-715E-41A5-BF45-FA3575579FC9}" srcOrd="1" destOrd="0" parTransId="{8E5BBACE-B8A2-4D09-8CE1-A5B7FAA31E86}" sibTransId="{02A5A6A7-AB70-4CF3-B6EC-8F47A3C575F5}"/>
    <dgm:cxn modelId="{3AB2E844-C403-4FE6-8255-D40C42FE1EB6}" type="presOf" srcId="{6805A167-715E-41A5-BF45-FA3575579FC9}" destId="{EAF9A3AF-29A7-47B7-8B45-FC437D7F008D}" srcOrd="0" destOrd="0" presId="urn:microsoft.com/office/officeart/2005/8/layout/orgChart1#1"/>
    <dgm:cxn modelId="{CB2B4E46-0684-46BD-9712-C1B03709BCCB}" type="presOf" srcId="{A77D31B3-3808-4FBA-8FA4-CC8D448A173E}" destId="{E498DC9C-C5AC-4482-A26F-3B99DC5D79F0}" srcOrd="0" destOrd="0" presId="urn:microsoft.com/office/officeart/2005/8/layout/orgChart1#1"/>
    <dgm:cxn modelId="{C33FBE46-27F3-4B55-B2EE-33D4246E9F01}" type="presOf" srcId="{FA3D67BA-D7A2-4AC0-BBF0-62B09D490E6D}" destId="{49F92EED-36DF-4667-A887-BBBA373CF245}" srcOrd="0" destOrd="0" presId="urn:microsoft.com/office/officeart/2005/8/layout/orgChart1#1"/>
    <dgm:cxn modelId="{AA384949-0BB8-42D8-9084-833FEFC0D3D6}" type="presOf" srcId="{8D5FB264-0A5C-4C3A-85B7-453D9BD837DF}" destId="{F492B679-3C8C-4E72-95A8-8B81298826E7}" srcOrd="0" destOrd="0" presId="urn:microsoft.com/office/officeart/2005/8/layout/orgChart1#1"/>
    <dgm:cxn modelId="{5990FD4B-9F8A-4FA4-B6EF-97FA2812F435}" type="presOf" srcId="{D5FCAA16-A079-4AB4-848B-2B5256FE4995}" destId="{9215870D-C048-4F90-B7D7-C0C5011D80B3}" srcOrd="0" destOrd="0" presId="urn:microsoft.com/office/officeart/2005/8/layout/orgChart1#1"/>
    <dgm:cxn modelId="{AE7FCC58-9FAC-41A2-A345-ACA843B4B230}" srcId="{C0969351-781C-4146-BFA2-A8BB5B0A5166}" destId="{4AD6943E-241E-408F-AEE0-1996DDC0BF1A}" srcOrd="0" destOrd="0" parTransId="{98A43736-43BD-4E3F-8D28-4A3FEAC35F2B}" sibTransId="{C418D140-5660-4544-A3CA-3F6E019935A7}"/>
    <dgm:cxn modelId="{0A1B735B-2AA1-4C9C-81B1-3CFDD0C4B58E}" srcId="{C0969351-781C-4146-BFA2-A8BB5B0A5166}" destId="{B4354201-A9B3-421C-918D-D520FD5D7079}" srcOrd="1" destOrd="0" parTransId="{42F06413-9C73-4CB6-A07F-64A39F0DCC5D}" sibTransId="{CBD81FC9-C842-48C1-85FC-2B361A681F08}"/>
    <dgm:cxn modelId="{D6FCEA60-3EC9-4F75-B55F-5D2EF39AA7C8}" type="presOf" srcId="{4EC42421-831D-4CD3-8215-2AF4300F9C01}" destId="{08A0D1D2-3A20-4D63-8E35-B7C8B6B16D48}" srcOrd="1" destOrd="0" presId="urn:microsoft.com/office/officeart/2005/8/layout/orgChart1#1"/>
    <dgm:cxn modelId="{71E97464-C245-4382-BDF2-5F08AFB70589}" type="presOf" srcId="{12714FC6-8B41-47E5-91DD-F02D34D23B93}" destId="{9A037140-9B69-4B9F-A134-F2F2EB0F2E32}" srcOrd="2" destOrd="0" presId="urn:microsoft.com/office/officeart/2005/8/layout/orgChart1#1"/>
    <dgm:cxn modelId="{3484366C-8A95-429E-A149-EA53F39E8742}" srcId="{47C757F0-AA23-46BE-9311-EA432CDEEAA1}" destId="{4EC42421-831D-4CD3-8215-2AF4300F9C01}" srcOrd="1" destOrd="0" parTransId="{8D5FB264-0A5C-4C3A-85B7-453D9BD837DF}" sibTransId="{A1825131-D805-48C8-BFCE-E45C02E6F5CE}"/>
    <dgm:cxn modelId="{A645206E-D2F5-4E40-A917-5FF06D494E46}" srcId="{C0969351-781C-4146-BFA2-A8BB5B0A5166}" destId="{7AEBAE67-9A72-4BC6-8578-86856BBF69AD}" srcOrd="5" destOrd="0" parTransId="{8A918D33-0F79-4297-8D8A-DF63B5DDDCA7}" sibTransId="{8140A323-675F-465E-A4D3-53985F86F7C6}"/>
    <dgm:cxn modelId="{0CC26170-2BFB-4F29-8049-45CBD5B3549C}" type="presOf" srcId="{4EC42421-831D-4CD3-8215-2AF4300F9C01}" destId="{6CAD9CE6-86A1-4F7D-98A6-3AF53F55F9E3}" srcOrd="0" destOrd="0" presId="urn:microsoft.com/office/officeart/2005/8/layout/orgChart1#1"/>
    <dgm:cxn modelId="{21296471-8350-4928-9957-B039201C091F}" type="presOf" srcId="{28FC3DD7-E700-4719-84D4-0026F93E4B5E}" destId="{5670EA73-0166-4AC7-BA2E-C8F11BCC0C68}" srcOrd="0" destOrd="0" presId="urn:microsoft.com/office/officeart/2005/8/layout/orgChart1#1"/>
    <dgm:cxn modelId="{37B7D973-4151-4157-AD28-443ABCF979A4}" srcId="{C0969351-781C-4146-BFA2-A8BB5B0A5166}" destId="{FA3D67BA-D7A2-4AC0-BBF0-62B09D490E6D}" srcOrd="2" destOrd="0" parTransId="{D5FCAA16-A079-4AB4-848B-2B5256FE4995}" sibTransId="{59C7F2A4-C897-4B74-9022-D63F2D0AE467}"/>
    <dgm:cxn modelId="{69799F78-07D7-444D-A08A-95EED61BAC5F}" type="presOf" srcId="{47C757F0-AA23-46BE-9311-EA432CDEEAA1}" destId="{79147750-B6BF-43FD-83A0-7ACDC9B53EFF}" srcOrd="0" destOrd="0" presId="urn:microsoft.com/office/officeart/2005/8/layout/orgChart1#1"/>
    <dgm:cxn modelId="{0EEDFD7C-4BB5-4999-B6CD-2FE101159B88}" type="presOf" srcId="{C0969351-781C-4146-BFA2-A8BB5B0A5166}" destId="{529A2803-9556-4F84-99A2-FC52ED6ABB16}" srcOrd="1" destOrd="0" presId="urn:microsoft.com/office/officeart/2005/8/layout/orgChart1#1"/>
    <dgm:cxn modelId="{D82E967F-5322-4D4F-BE9B-3ED7498A3C6B}" type="presOf" srcId="{FA3D67BA-D7A2-4AC0-BBF0-62B09D490E6D}" destId="{8730D4DA-B106-4387-A432-CB5FE35B9F6A}" srcOrd="1" destOrd="0" presId="urn:microsoft.com/office/officeart/2005/8/layout/orgChart1#1"/>
    <dgm:cxn modelId="{35F41182-8885-44C3-BF58-001F642DD54C}" type="presOf" srcId="{AAE1A9B5-DB36-41BC-974C-A007A9E8C62A}" destId="{79E6D3C5-FAED-4C5B-A83F-8336701A35BD}" srcOrd="0" destOrd="0" presId="urn:microsoft.com/office/officeart/2005/8/layout/orgChart1#1"/>
    <dgm:cxn modelId="{D8576086-C165-4A65-97EF-DFA657E1226A}" srcId="{A77D31B3-3808-4FBA-8FA4-CC8D448A173E}" destId="{47C757F0-AA23-46BE-9311-EA432CDEEAA1}" srcOrd="0" destOrd="0" parTransId="{AB39B06D-FE6C-48B2-B5B4-77CD0C8CF7AD}" sibTransId="{DF0D1C21-B79E-4875-B7FA-EF183CB48B88}"/>
    <dgm:cxn modelId="{96008689-3BFC-4DB7-8564-40CA7C84DFF1}" type="presOf" srcId="{CF717C8A-B40B-4AFF-BF49-65ABB7DF8190}" destId="{7D64F4A3-0E55-47AC-A59B-9D5A9DC25552}" srcOrd="1" destOrd="0" presId="urn:microsoft.com/office/officeart/2005/8/layout/orgChart1#1"/>
    <dgm:cxn modelId="{F0780694-2542-4521-B1C2-FCA37203FF8A}" type="presOf" srcId="{CCF68ADE-40B6-47D0-93C1-88EC13ADC8AC}" destId="{AB3A8128-6C86-49B7-B5CC-0153888815E5}" srcOrd="0" destOrd="0" presId="urn:microsoft.com/office/officeart/2005/8/layout/orgChart1#1"/>
    <dgm:cxn modelId="{E83CFC94-EF0F-4653-8C1A-1E163C1D1C15}" type="presOf" srcId="{12714FC6-8B41-47E5-91DD-F02D34D23B93}" destId="{43B7C837-49D6-40CE-BBAB-953D9E4BA7ED}" srcOrd="1" destOrd="0" presId="urn:microsoft.com/office/officeart/2005/8/layout/orgChart1#1"/>
    <dgm:cxn modelId="{E09B3797-FE2A-4B77-8C09-2E276832A38B}" srcId="{C0969351-781C-4146-BFA2-A8BB5B0A5166}" destId="{E3237A7B-3B75-49AB-87EE-A7BBD4DFB830}" srcOrd="4" destOrd="0" parTransId="{B3DAEE9B-D4B5-4C87-8365-398ED69710FA}" sibTransId="{5FC8104E-1419-4D8E-B007-9F06417DCC70}"/>
    <dgm:cxn modelId="{EAADAE9A-B540-4A3C-8897-765ACCFB6C54}" type="presOf" srcId="{4EC42421-831D-4CD3-8215-2AF4300F9C01}" destId="{6238C53E-A961-488B-8FBD-6EC13507B069}" srcOrd="2" destOrd="0" presId="urn:microsoft.com/office/officeart/2005/8/layout/orgChart1#1"/>
    <dgm:cxn modelId="{C41154A4-7AD3-4E51-8786-8AAA3CF665E3}" type="presOf" srcId="{682EB27C-F8AB-4280-A17D-5A8AB9A1AC9E}" destId="{078F9634-7DFA-4FF8-A4EC-91A053CF3E13}" srcOrd="0" destOrd="0" presId="urn:microsoft.com/office/officeart/2005/8/layout/orgChart1#1"/>
    <dgm:cxn modelId="{9802D2AB-B93B-4865-A231-E6AF43E6520F}" type="presOf" srcId="{8D609EA1-ABDB-41D8-9B4E-A9262D1D3031}" destId="{CD1E2C6B-6B01-4548-991A-D2A0F8B6B890}" srcOrd="0" destOrd="0" presId="urn:microsoft.com/office/officeart/2005/8/layout/orgChart1#1"/>
    <dgm:cxn modelId="{B23DD5B3-98BF-480C-9F80-4ECFBC42F885}" type="presOf" srcId="{CF717C8A-B40B-4AFF-BF49-65ABB7DF8190}" destId="{5667CB49-EC34-46BC-AD2D-72F3BD95D049}" srcOrd="2" destOrd="0" presId="urn:microsoft.com/office/officeart/2005/8/layout/orgChart1#1"/>
    <dgm:cxn modelId="{3E0D4ABB-3F43-4532-B7E2-131088A3AFEA}" srcId="{47C757F0-AA23-46BE-9311-EA432CDEEAA1}" destId="{12714FC6-8B41-47E5-91DD-F02D34D23B93}" srcOrd="0" destOrd="0" parTransId="{EACD17F5-D793-4A43-B489-D1804D50CFEF}" sibTransId="{FA45D93F-0724-4936-AA45-E6762732A19D}"/>
    <dgm:cxn modelId="{F77B1ABF-A9AD-4728-A730-3755A1ADE8D4}" type="presOf" srcId="{42F06413-9C73-4CB6-A07F-64A39F0DCC5D}" destId="{FE01C078-16FB-40DD-AA6A-8DD2A3A2F03B}" srcOrd="0" destOrd="0" presId="urn:microsoft.com/office/officeart/2005/8/layout/orgChart1#1"/>
    <dgm:cxn modelId="{8C0198BF-02CC-437A-9C9F-F82D347E004D}" srcId="{47C757F0-AA23-46BE-9311-EA432CDEEAA1}" destId="{24251168-A4D3-4718-9749-67F3A76FCC6E}" srcOrd="3" destOrd="0" parTransId="{28FC3DD7-E700-4719-84D4-0026F93E4B5E}" sibTransId="{4F66052B-B05D-4B91-8F8D-65BB4B73A95B}"/>
    <dgm:cxn modelId="{94207CC0-2412-40B1-B5BE-9CBFAA567594}" type="presOf" srcId="{E3237A7B-3B75-49AB-87EE-A7BBD4DFB830}" destId="{84987528-D3D1-4315-A557-C096868DCCE3}" srcOrd="2" destOrd="0" presId="urn:microsoft.com/office/officeart/2005/8/layout/orgChart1#1"/>
    <dgm:cxn modelId="{2DC1E1C0-054D-43B0-83F1-E03B179631BD}" type="presOf" srcId="{B3DAEE9B-D4B5-4C87-8365-398ED69710FA}" destId="{46B6ABDF-0F4A-4377-9F4B-695CEA631A0D}" srcOrd="0" destOrd="0" presId="urn:microsoft.com/office/officeart/2005/8/layout/orgChart1#1"/>
    <dgm:cxn modelId="{3C283CC3-7468-4732-BC59-76B011C962D3}" type="presOf" srcId="{24251168-A4D3-4718-9749-67F3A76FCC6E}" destId="{EB5F198E-1CF5-4577-8F2A-2D1264DF2F27}" srcOrd="2" destOrd="0" presId="urn:microsoft.com/office/officeart/2005/8/layout/orgChart1#1"/>
    <dgm:cxn modelId="{6F54D7C9-94EC-476B-953E-9F89E6E43D44}" type="presOf" srcId="{900E561B-276D-4AB9-9359-090C390511E4}" destId="{C67053EC-1BBF-49C5-BAA4-7D20C8C6554D}" srcOrd="0" destOrd="0" presId="urn:microsoft.com/office/officeart/2005/8/layout/orgChart1#1"/>
    <dgm:cxn modelId="{996D8BCA-F0EC-470A-921C-99D8FB7653EB}" type="presOf" srcId="{B4354201-A9B3-421C-918D-D520FD5D7079}" destId="{6428074B-0143-40C8-BC88-2A890B348E92}" srcOrd="0" destOrd="0" presId="urn:microsoft.com/office/officeart/2005/8/layout/orgChart1#1"/>
    <dgm:cxn modelId="{35E6F3CB-185E-4AD0-8893-93E66C6F498A}" type="presOf" srcId="{6805A167-715E-41A5-BF45-FA3575579FC9}" destId="{FB1BC78B-A825-481E-80EA-A58F15E3AD1F}" srcOrd="2" destOrd="0" presId="urn:microsoft.com/office/officeart/2005/8/layout/orgChart1#1"/>
    <dgm:cxn modelId="{BFBF6DD0-E0E3-4A0B-9AEE-60A723B72D57}" type="presOf" srcId="{47C757F0-AA23-46BE-9311-EA432CDEEAA1}" destId="{86420519-308D-4A6A-8FEA-6FB2E39BA448}" srcOrd="2" destOrd="0" presId="urn:microsoft.com/office/officeart/2005/8/layout/orgChart1#1"/>
    <dgm:cxn modelId="{7831B3D7-6A9F-48BB-BC10-FE8D2FE755DE}" type="presOf" srcId="{C0969351-781C-4146-BFA2-A8BB5B0A5166}" destId="{E802CE96-37A8-4AFA-A3BC-620AD97E707B}" srcOrd="0" destOrd="0" presId="urn:microsoft.com/office/officeart/2005/8/layout/orgChart1#1"/>
    <dgm:cxn modelId="{703DDED8-70C3-419C-8BBD-63456F4DFF19}" type="presOf" srcId="{CF717C8A-B40B-4AFF-BF49-65ABB7DF8190}" destId="{FA949B67-3DB7-47FA-97C9-4A653E762F22}" srcOrd="0" destOrd="0" presId="urn:microsoft.com/office/officeart/2005/8/layout/orgChart1#1"/>
    <dgm:cxn modelId="{596277D9-F1B7-4F5C-993C-6CD19B6E3E51}" type="presOf" srcId="{6805A167-715E-41A5-BF45-FA3575579FC9}" destId="{8B8C2E97-D4DF-4372-B99B-9EE3DCC8BD0A}" srcOrd="1" destOrd="0" presId="urn:microsoft.com/office/officeart/2005/8/layout/orgChart1#1"/>
    <dgm:cxn modelId="{E03798DB-B674-4D1A-8409-3BC40458F591}" type="presOf" srcId="{E3237A7B-3B75-49AB-87EE-A7BBD4DFB830}" destId="{7E373CA7-E868-4254-A979-298DCC9F4CC7}" srcOrd="0" destOrd="0" presId="urn:microsoft.com/office/officeart/2005/8/layout/orgChart1#1"/>
    <dgm:cxn modelId="{469B70DD-286B-414C-9F0F-F7164B4EE4D7}" type="presOf" srcId="{900E561B-276D-4AB9-9359-090C390511E4}" destId="{944B6B00-2F46-4D5A-A051-B10B8713FB8B}" srcOrd="1" destOrd="0" presId="urn:microsoft.com/office/officeart/2005/8/layout/orgChart1#1"/>
    <dgm:cxn modelId="{375F0CE2-3578-4645-A435-AF6471DDA7DE}" type="presOf" srcId="{24251168-A4D3-4718-9749-67F3A76FCC6E}" destId="{472033F1-BB60-4310-9BE7-93F154D65C0A}" srcOrd="0" destOrd="0" presId="urn:microsoft.com/office/officeart/2005/8/layout/orgChart1#1"/>
    <dgm:cxn modelId="{942AE9E2-0FD8-4234-9FD5-AECEDC1E3988}" type="presOf" srcId="{EACD17F5-D793-4A43-B489-D1804D50CFEF}" destId="{6A259130-4455-44E0-969B-948D1249687E}" srcOrd="0" destOrd="0" presId="urn:microsoft.com/office/officeart/2005/8/layout/orgChart1#1"/>
    <dgm:cxn modelId="{685315E4-5872-4C66-9709-A494ADC0C06B}" srcId="{47C757F0-AA23-46BE-9311-EA432CDEEAA1}" destId="{C0969351-781C-4146-BFA2-A8BB5B0A5166}" srcOrd="4" destOrd="0" parTransId="{AAE1A9B5-DB36-41BC-974C-A007A9E8C62A}" sibTransId="{20ED79DF-27F7-4D8A-8812-2006A255F62A}"/>
    <dgm:cxn modelId="{99EF4CE4-2546-448C-A9DB-38B72AF72612}" type="presOf" srcId="{47C757F0-AA23-46BE-9311-EA432CDEEAA1}" destId="{AE79172D-D441-42BB-84EA-E3D989670DED}" srcOrd="1" destOrd="0" presId="urn:microsoft.com/office/officeart/2005/8/layout/orgChart1#1"/>
    <dgm:cxn modelId="{016DF8E8-B314-4775-BDF3-9653C2EFCFD7}" type="presOf" srcId="{900E561B-276D-4AB9-9359-090C390511E4}" destId="{359501FD-9ACB-45D3-83CB-3662E3CE37FF}" srcOrd="2" destOrd="0" presId="urn:microsoft.com/office/officeart/2005/8/layout/orgChart1#1"/>
    <dgm:cxn modelId="{BB9E66EB-F9C3-46DE-A462-3A03F0755938}" srcId="{12714FC6-8B41-47E5-91DD-F02D34D23B93}" destId="{8D609EA1-ABDB-41D8-9B4E-A9262D1D3031}" srcOrd="0" destOrd="0" parTransId="{7B547398-707B-4C34-945A-6A5DD298DBAB}" sibTransId="{C0FD60E6-2219-4B6E-A479-305F55404A16}"/>
    <dgm:cxn modelId="{B01DC8EE-042B-4474-8AD8-18982864F41A}" type="presOf" srcId="{12714FC6-8B41-47E5-91DD-F02D34D23B93}" destId="{E36491EF-5019-46FD-BC82-1BD579B9EE0E}" srcOrd="0" destOrd="0" presId="urn:microsoft.com/office/officeart/2005/8/layout/orgChart1#1"/>
    <dgm:cxn modelId="{090C13EF-8339-45A3-9372-13CAC57120C8}" type="presOf" srcId="{7AEBAE67-9A72-4BC6-8578-86856BBF69AD}" destId="{9EEEB672-8855-4945-9782-2F759D71AE5E}" srcOrd="0" destOrd="0" presId="urn:microsoft.com/office/officeart/2005/8/layout/orgChart1#1"/>
    <dgm:cxn modelId="{BF4C39F4-7CB4-4A57-A483-EF505CF03233}" type="presOf" srcId="{98A43736-43BD-4E3F-8D28-4A3FEAC35F2B}" destId="{DF699F7D-084E-4423-A74B-374440D5ACD9}" srcOrd="0" destOrd="0" presId="urn:microsoft.com/office/officeart/2005/8/layout/orgChart1#1"/>
    <dgm:cxn modelId="{15E8B3F7-9D1C-4351-A3D9-24D303A5308F}" type="presOf" srcId="{7AEBAE67-9A72-4BC6-8578-86856BBF69AD}" destId="{962A0B0A-F142-415F-8C42-CE71F2984D46}" srcOrd="1" destOrd="0" presId="urn:microsoft.com/office/officeart/2005/8/layout/orgChart1#1"/>
    <dgm:cxn modelId="{7DEF48F8-6727-45F4-BE89-327D69FFAE46}" type="presOf" srcId="{4AD6943E-241E-408F-AEE0-1996DDC0BF1A}" destId="{CBA9BE2B-C136-4F94-A9DC-7532096330C9}" srcOrd="0" destOrd="0" presId="urn:microsoft.com/office/officeart/2005/8/layout/orgChart1#1"/>
    <dgm:cxn modelId="{2D2E557D-E0C3-48D8-888A-A9285D7169A5}" type="presParOf" srcId="{E498DC9C-C5AC-4482-A26F-3B99DC5D79F0}" destId="{F728C3E8-5128-4BB6-90CC-A86769ECE335}" srcOrd="0" destOrd="0" presId="urn:microsoft.com/office/officeart/2005/8/layout/orgChart1#1"/>
    <dgm:cxn modelId="{C541F572-E1F0-404D-9DED-7EFEFEACF552}" type="presParOf" srcId="{F728C3E8-5128-4BB6-90CC-A86769ECE335}" destId="{79147750-B6BF-43FD-83A0-7ACDC9B53EFF}" srcOrd="0" destOrd="0" presId="urn:microsoft.com/office/officeart/2005/8/layout/orgChart1#1"/>
    <dgm:cxn modelId="{CB483FC8-8A6E-4A42-B6AD-B0B13CB8D841}" type="presParOf" srcId="{79147750-B6BF-43FD-83A0-7ACDC9B53EFF}" destId="{AE79172D-D441-42BB-84EA-E3D989670DED}" srcOrd="0" destOrd="0" presId="urn:microsoft.com/office/officeart/2005/8/layout/orgChart1#1"/>
    <dgm:cxn modelId="{69798AEA-177E-4EE2-A350-1173DE769AA1}" type="presParOf" srcId="{79147750-B6BF-43FD-83A0-7ACDC9B53EFF}" destId="{86420519-308D-4A6A-8FEA-6FB2E39BA448}" srcOrd="1" destOrd="0" presId="urn:microsoft.com/office/officeart/2005/8/layout/orgChart1#1"/>
    <dgm:cxn modelId="{309B6BCA-877B-46CC-ACC8-7A1D4B434D4F}" type="presParOf" srcId="{F728C3E8-5128-4BB6-90CC-A86769ECE335}" destId="{9A0FF10C-81C7-47CD-A320-768F2009480B}" srcOrd="1" destOrd="0" presId="urn:microsoft.com/office/officeart/2005/8/layout/orgChart1#1"/>
    <dgm:cxn modelId="{8DABC626-06BE-4C6D-98C6-C5BB0A025E75}" type="presParOf" srcId="{9A0FF10C-81C7-47CD-A320-768F2009480B}" destId="{6A259130-4455-44E0-969B-948D1249687E}" srcOrd="0" destOrd="0" presId="urn:microsoft.com/office/officeart/2005/8/layout/orgChart1#1"/>
    <dgm:cxn modelId="{73C98E06-2149-43F6-92B5-A358AE045EF1}" type="presParOf" srcId="{9A0FF10C-81C7-47CD-A320-768F2009480B}" destId="{D6C5C065-A308-417C-8ECC-04FC2BEC646C}" srcOrd="1" destOrd="0" presId="urn:microsoft.com/office/officeart/2005/8/layout/orgChart1#1"/>
    <dgm:cxn modelId="{9FAF7DF1-E745-4F92-B7B6-64DFFE5E4F8B}" type="presParOf" srcId="{D6C5C065-A308-417C-8ECC-04FC2BEC646C}" destId="{E36491EF-5019-46FD-BC82-1BD579B9EE0E}" srcOrd="0" destOrd="0" presId="urn:microsoft.com/office/officeart/2005/8/layout/orgChart1#1"/>
    <dgm:cxn modelId="{B8CE3368-3FCD-45BE-A2CE-BC3AACC0FD26}" type="presParOf" srcId="{E36491EF-5019-46FD-BC82-1BD579B9EE0E}" destId="{43B7C837-49D6-40CE-BBAB-953D9E4BA7ED}" srcOrd="0" destOrd="0" presId="urn:microsoft.com/office/officeart/2005/8/layout/orgChart1#1"/>
    <dgm:cxn modelId="{1470084F-94DD-4ECE-A325-5E6AE44A5996}" type="presParOf" srcId="{E36491EF-5019-46FD-BC82-1BD579B9EE0E}" destId="{9A037140-9B69-4B9F-A134-F2F2EB0F2E32}" srcOrd="1" destOrd="0" presId="urn:microsoft.com/office/officeart/2005/8/layout/orgChart1#1"/>
    <dgm:cxn modelId="{5FFE6D44-5E45-4B10-A86A-F4D8E119567E}" type="presParOf" srcId="{D6C5C065-A308-417C-8ECC-04FC2BEC646C}" destId="{FA37AA5D-87C2-47F6-9B72-B753C073E744}" srcOrd="1" destOrd="0" presId="urn:microsoft.com/office/officeart/2005/8/layout/orgChart1#1"/>
    <dgm:cxn modelId="{6F5B91DA-FCD2-4553-8123-9B56AF899560}" type="presParOf" srcId="{D6C5C065-A308-417C-8ECC-04FC2BEC646C}" destId="{A7309641-2A58-41EA-9E42-56812CF298ED}" srcOrd="2" destOrd="0" presId="urn:microsoft.com/office/officeart/2005/8/layout/orgChart1#1"/>
    <dgm:cxn modelId="{23467B3B-CD1B-4AD5-A176-F4F685632EAD}" type="presParOf" srcId="{A7309641-2A58-41EA-9E42-56812CF298ED}" destId="{27B851AF-91E8-4C4E-9A0E-FE3A6D4285DC}" srcOrd="0" destOrd="0" presId="urn:microsoft.com/office/officeart/2005/8/layout/orgChart1#1"/>
    <dgm:cxn modelId="{918185E3-AE09-4C5A-A3F7-B31C097808F4}" type="presParOf" srcId="{A7309641-2A58-41EA-9E42-56812CF298ED}" destId="{5291025D-1DFF-4856-8C83-C2AA4E9CC314}" srcOrd="1" destOrd="0" presId="urn:microsoft.com/office/officeart/2005/8/layout/orgChart1#1"/>
    <dgm:cxn modelId="{9B32F720-6D1E-472E-980D-187B4E49C49E}" type="presParOf" srcId="{5291025D-1DFF-4856-8C83-C2AA4E9CC314}" destId="{CD1E2C6B-6B01-4548-991A-D2A0F8B6B890}" srcOrd="0" destOrd="0" presId="urn:microsoft.com/office/officeart/2005/8/layout/orgChart1#1"/>
    <dgm:cxn modelId="{DA9A7E32-DDCA-487E-AE86-B04150342BEA}" type="presParOf" srcId="{CD1E2C6B-6B01-4548-991A-D2A0F8B6B890}" destId="{1CC81C36-C52B-45D9-98F2-76CF8D1C54EB}" srcOrd="0" destOrd="0" presId="urn:microsoft.com/office/officeart/2005/8/layout/orgChart1#1"/>
    <dgm:cxn modelId="{8EA05DBA-786D-4F18-B800-EA4E6833CF85}" type="presParOf" srcId="{CD1E2C6B-6B01-4548-991A-D2A0F8B6B890}" destId="{31E15AB1-AC6B-4D55-B5C2-9EBE4EB32E8E}" srcOrd="1" destOrd="0" presId="urn:microsoft.com/office/officeart/2005/8/layout/orgChart1#1"/>
    <dgm:cxn modelId="{4ABEF5CE-D2D3-4D28-8E80-E5395B41AE50}" type="presParOf" srcId="{5291025D-1DFF-4856-8C83-C2AA4E9CC314}" destId="{14354C52-0079-4218-95D0-B39CCD63FC90}" srcOrd="1" destOrd="0" presId="urn:microsoft.com/office/officeart/2005/8/layout/orgChart1#1"/>
    <dgm:cxn modelId="{E765CC9C-4AC7-4850-826C-FEDEB13686B5}" type="presParOf" srcId="{5291025D-1DFF-4856-8C83-C2AA4E9CC314}" destId="{59CB105C-D52A-4984-8276-384A20409F84}" srcOrd="2" destOrd="0" presId="urn:microsoft.com/office/officeart/2005/8/layout/orgChart1#1"/>
    <dgm:cxn modelId="{46B8370A-EA23-47B8-8959-2ECDF7ACAEA1}" type="presParOf" srcId="{A7309641-2A58-41EA-9E42-56812CF298ED}" destId="{16C3AF1B-8B24-4674-9F4E-D81D9325BAD3}" srcOrd="2" destOrd="0" presId="urn:microsoft.com/office/officeart/2005/8/layout/orgChart1#1"/>
    <dgm:cxn modelId="{C9C4F3E9-8598-4E8E-B0DC-90010BCB060E}" type="presParOf" srcId="{A7309641-2A58-41EA-9E42-56812CF298ED}" destId="{66FCEC62-2C3F-4237-BD18-D44B9EB0D645}" srcOrd="3" destOrd="0" presId="urn:microsoft.com/office/officeart/2005/8/layout/orgChart1#1"/>
    <dgm:cxn modelId="{2C9410AD-5E11-46CD-AA51-8D573BD1436A}" type="presParOf" srcId="{66FCEC62-2C3F-4237-BD18-D44B9EB0D645}" destId="{EAF9A3AF-29A7-47B7-8B45-FC437D7F008D}" srcOrd="0" destOrd="0" presId="urn:microsoft.com/office/officeart/2005/8/layout/orgChart1#1"/>
    <dgm:cxn modelId="{BE96642A-4AAD-43BD-96EF-82907DA9F92F}" type="presParOf" srcId="{EAF9A3AF-29A7-47B7-8B45-FC437D7F008D}" destId="{8B8C2E97-D4DF-4372-B99B-9EE3DCC8BD0A}" srcOrd="0" destOrd="0" presId="urn:microsoft.com/office/officeart/2005/8/layout/orgChart1#1"/>
    <dgm:cxn modelId="{F35BBDDF-0F5E-4E11-8007-3922A135E562}" type="presParOf" srcId="{EAF9A3AF-29A7-47B7-8B45-FC437D7F008D}" destId="{FB1BC78B-A825-481E-80EA-A58F15E3AD1F}" srcOrd="1" destOrd="0" presId="urn:microsoft.com/office/officeart/2005/8/layout/orgChart1#1"/>
    <dgm:cxn modelId="{36D9871E-3AD5-4102-8035-A219B62C4596}" type="presParOf" srcId="{66FCEC62-2C3F-4237-BD18-D44B9EB0D645}" destId="{73B365EC-5EA0-470C-91DD-B0AA240D9793}" srcOrd="1" destOrd="0" presId="urn:microsoft.com/office/officeart/2005/8/layout/orgChart1#1"/>
    <dgm:cxn modelId="{C8966958-A550-40C0-9C46-85C57FB3D5B4}" type="presParOf" srcId="{66FCEC62-2C3F-4237-BD18-D44B9EB0D645}" destId="{5BAFF612-238F-4184-8377-34420B35029D}" srcOrd="2" destOrd="0" presId="urn:microsoft.com/office/officeart/2005/8/layout/orgChart1#1"/>
    <dgm:cxn modelId="{10D70159-F12E-4058-ABAF-47B928AC5B4B}" type="presParOf" srcId="{9A0FF10C-81C7-47CD-A320-768F2009480B}" destId="{F492B679-3C8C-4E72-95A8-8B81298826E7}" srcOrd="2" destOrd="0" presId="urn:microsoft.com/office/officeart/2005/8/layout/orgChart1#1"/>
    <dgm:cxn modelId="{9FAA5481-4B8D-4D2B-AF72-580F6FA8B030}" type="presParOf" srcId="{9A0FF10C-81C7-47CD-A320-768F2009480B}" destId="{C6F584B9-7EA2-46D8-913B-8F508509ECAB}" srcOrd="3" destOrd="0" presId="urn:microsoft.com/office/officeart/2005/8/layout/orgChart1#1"/>
    <dgm:cxn modelId="{F38C3E75-1544-40D5-A7AA-25246BA4AA65}" type="presParOf" srcId="{C6F584B9-7EA2-46D8-913B-8F508509ECAB}" destId="{6CAD9CE6-86A1-4F7D-98A6-3AF53F55F9E3}" srcOrd="0" destOrd="0" presId="urn:microsoft.com/office/officeart/2005/8/layout/orgChart1#1"/>
    <dgm:cxn modelId="{C4D83DFE-B326-4E39-8B13-15EFFEA19619}" type="presParOf" srcId="{6CAD9CE6-86A1-4F7D-98A6-3AF53F55F9E3}" destId="{08A0D1D2-3A20-4D63-8E35-B7C8B6B16D48}" srcOrd="0" destOrd="0" presId="urn:microsoft.com/office/officeart/2005/8/layout/orgChart1#1"/>
    <dgm:cxn modelId="{BD945AB1-D343-47D0-97B9-B21C774DE09F}" type="presParOf" srcId="{6CAD9CE6-86A1-4F7D-98A6-3AF53F55F9E3}" destId="{6238C53E-A961-488B-8FBD-6EC13507B069}" srcOrd="1" destOrd="0" presId="urn:microsoft.com/office/officeart/2005/8/layout/orgChart1#1"/>
    <dgm:cxn modelId="{404516A0-39C6-4C50-8596-8B7DC9E77EFA}" type="presParOf" srcId="{C6F584B9-7EA2-46D8-913B-8F508509ECAB}" destId="{A9C46FD3-3BE9-4E6E-BFF6-B0B42B13F857}" srcOrd="1" destOrd="0" presId="urn:microsoft.com/office/officeart/2005/8/layout/orgChart1#1"/>
    <dgm:cxn modelId="{66D8B8E3-A022-4A34-9E77-1490881215B9}" type="presParOf" srcId="{C6F584B9-7EA2-46D8-913B-8F508509ECAB}" destId="{A663BBFB-A120-4F5B-82EC-DB644DB9966B}" srcOrd="2" destOrd="0" presId="urn:microsoft.com/office/officeart/2005/8/layout/orgChart1#1"/>
    <dgm:cxn modelId="{4CB6011C-3252-4298-A59F-DD35C80B0DE7}" type="presParOf" srcId="{9A0FF10C-81C7-47CD-A320-768F2009480B}" destId="{AB3A8128-6C86-49B7-B5CC-0153888815E5}" srcOrd="4" destOrd="0" presId="urn:microsoft.com/office/officeart/2005/8/layout/orgChart1#1"/>
    <dgm:cxn modelId="{454C79F4-3071-4740-B729-D6D8A2DF77DA}" type="presParOf" srcId="{9A0FF10C-81C7-47CD-A320-768F2009480B}" destId="{1A917F9A-DDE6-4568-B35C-7FABCEF0A586}" srcOrd="5" destOrd="0" presId="urn:microsoft.com/office/officeart/2005/8/layout/orgChart1#1"/>
    <dgm:cxn modelId="{DE0E59CA-3976-4441-9DFA-6C5D8D76CE30}" type="presParOf" srcId="{1A917F9A-DDE6-4568-B35C-7FABCEF0A586}" destId="{FA949B67-3DB7-47FA-97C9-4A653E762F22}" srcOrd="0" destOrd="0" presId="urn:microsoft.com/office/officeart/2005/8/layout/orgChart1#1"/>
    <dgm:cxn modelId="{FC025672-5F81-4118-8081-30EE1A1002CE}" type="presParOf" srcId="{FA949B67-3DB7-47FA-97C9-4A653E762F22}" destId="{7D64F4A3-0E55-47AC-A59B-9D5A9DC25552}" srcOrd="0" destOrd="0" presId="urn:microsoft.com/office/officeart/2005/8/layout/orgChart1#1"/>
    <dgm:cxn modelId="{6700BD3A-6948-40E9-A433-65BFC86A4627}" type="presParOf" srcId="{FA949B67-3DB7-47FA-97C9-4A653E762F22}" destId="{5667CB49-EC34-46BC-AD2D-72F3BD95D049}" srcOrd="1" destOrd="0" presId="urn:microsoft.com/office/officeart/2005/8/layout/orgChart1#1"/>
    <dgm:cxn modelId="{4556B6E7-875B-4FF6-9B92-7549BF3F2043}" type="presParOf" srcId="{1A917F9A-DDE6-4568-B35C-7FABCEF0A586}" destId="{EB3A10DA-2FA4-4DAD-8341-8078D7F83716}" srcOrd="1" destOrd="0" presId="urn:microsoft.com/office/officeart/2005/8/layout/orgChart1#1"/>
    <dgm:cxn modelId="{7EE8B4B6-3EB2-45B5-8506-229E8EAC35D5}" type="presParOf" srcId="{1A917F9A-DDE6-4568-B35C-7FABCEF0A586}" destId="{B05C5608-85C8-433E-A928-1755312B673B}" srcOrd="2" destOrd="0" presId="urn:microsoft.com/office/officeart/2005/8/layout/orgChart1#1"/>
    <dgm:cxn modelId="{EBB757A8-98BD-4A0E-BEF5-43D9980D0249}" type="presParOf" srcId="{9A0FF10C-81C7-47CD-A320-768F2009480B}" destId="{5670EA73-0166-4AC7-BA2E-C8F11BCC0C68}" srcOrd="6" destOrd="0" presId="urn:microsoft.com/office/officeart/2005/8/layout/orgChart1#1"/>
    <dgm:cxn modelId="{4AE6F238-CAD8-460A-A67D-941BF4B794E0}" type="presParOf" srcId="{9A0FF10C-81C7-47CD-A320-768F2009480B}" destId="{71FE0060-1F79-4757-BED3-867CCD7193E1}" srcOrd="7" destOrd="0" presId="urn:microsoft.com/office/officeart/2005/8/layout/orgChart1#1"/>
    <dgm:cxn modelId="{5E0218EC-9E1D-4581-BD44-35B3B3648E69}" type="presParOf" srcId="{71FE0060-1F79-4757-BED3-867CCD7193E1}" destId="{472033F1-BB60-4310-9BE7-93F154D65C0A}" srcOrd="0" destOrd="0" presId="urn:microsoft.com/office/officeart/2005/8/layout/orgChart1#1"/>
    <dgm:cxn modelId="{774F43E1-25A9-40DC-B7D7-821EE43622AB}" type="presParOf" srcId="{472033F1-BB60-4310-9BE7-93F154D65C0A}" destId="{940EA740-F75B-422C-B463-A0545FD1EEE7}" srcOrd="0" destOrd="0" presId="urn:microsoft.com/office/officeart/2005/8/layout/orgChart1#1"/>
    <dgm:cxn modelId="{5205FD65-4F91-429C-83B2-F9F85CD945E3}" type="presParOf" srcId="{472033F1-BB60-4310-9BE7-93F154D65C0A}" destId="{EB5F198E-1CF5-4577-8F2A-2D1264DF2F27}" srcOrd="1" destOrd="0" presId="urn:microsoft.com/office/officeart/2005/8/layout/orgChart1#1"/>
    <dgm:cxn modelId="{5ACECDFB-98EC-48D6-9B54-8D173FE3C86B}" type="presParOf" srcId="{71FE0060-1F79-4757-BED3-867CCD7193E1}" destId="{CAB80E68-9617-47D6-A257-A1E58502C7DE}" srcOrd="1" destOrd="0" presId="urn:microsoft.com/office/officeart/2005/8/layout/orgChart1#1"/>
    <dgm:cxn modelId="{3AA3FE19-5A13-4B85-BAEE-C32BC81A9F0F}" type="presParOf" srcId="{71FE0060-1F79-4757-BED3-867CCD7193E1}" destId="{275B5751-FD4A-4D81-970C-21F8EF07CDA1}" srcOrd="2" destOrd="0" presId="urn:microsoft.com/office/officeart/2005/8/layout/orgChart1#1"/>
    <dgm:cxn modelId="{4EE46FB4-1BD5-45BE-930B-0920ADBA3F14}" type="presParOf" srcId="{9A0FF10C-81C7-47CD-A320-768F2009480B}" destId="{79E6D3C5-FAED-4C5B-A83F-8336701A35BD}" srcOrd="8" destOrd="0" presId="urn:microsoft.com/office/officeart/2005/8/layout/orgChart1#1"/>
    <dgm:cxn modelId="{6956AD63-6E59-43CA-938B-DF6FE495BBE3}" type="presParOf" srcId="{9A0FF10C-81C7-47CD-A320-768F2009480B}" destId="{EA269CA5-FF4C-45B7-A468-DA147A1CB088}" srcOrd="9" destOrd="0" presId="urn:microsoft.com/office/officeart/2005/8/layout/orgChart1#1"/>
    <dgm:cxn modelId="{29DE6AA1-9610-4526-9EAE-D8C0FC8FFB53}" type="presParOf" srcId="{EA269CA5-FF4C-45B7-A468-DA147A1CB088}" destId="{E802CE96-37A8-4AFA-A3BC-620AD97E707B}" srcOrd="0" destOrd="0" presId="urn:microsoft.com/office/officeart/2005/8/layout/orgChart1#1"/>
    <dgm:cxn modelId="{EF64AD3F-21F0-4BDC-B8EE-0462BB144F92}" type="presParOf" srcId="{E802CE96-37A8-4AFA-A3BC-620AD97E707B}" destId="{529A2803-9556-4F84-99A2-FC52ED6ABB16}" srcOrd="0" destOrd="0" presId="urn:microsoft.com/office/officeart/2005/8/layout/orgChart1#1"/>
    <dgm:cxn modelId="{763EFB5A-1DE7-4F12-980F-ACFAFE437047}" type="presParOf" srcId="{E802CE96-37A8-4AFA-A3BC-620AD97E707B}" destId="{AA880941-1231-45CF-84E8-C73BF608E433}" srcOrd="1" destOrd="0" presId="urn:microsoft.com/office/officeart/2005/8/layout/orgChart1#1"/>
    <dgm:cxn modelId="{F12B4286-856A-461A-B049-108848945CC6}" type="presParOf" srcId="{EA269CA5-FF4C-45B7-A468-DA147A1CB088}" destId="{50AA859F-9B9F-4A9E-A02E-EBD06998E022}" srcOrd="1" destOrd="0" presId="urn:microsoft.com/office/officeart/2005/8/layout/orgChart1#1"/>
    <dgm:cxn modelId="{5F42E2AC-29CE-4453-BC8F-9A7BDD9FD402}" type="presParOf" srcId="{EA269CA5-FF4C-45B7-A468-DA147A1CB088}" destId="{A0E4EB42-70DF-4286-B47B-C6F0ED596A06}" srcOrd="2" destOrd="0" presId="urn:microsoft.com/office/officeart/2005/8/layout/orgChart1#1"/>
    <dgm:cxn modelId="{7EB42230-07E1-49F4-92B2-EC13F9705D50}" type="presParOf" srcId="{A0E4EB42-70DF-4286-B47B-C6F0ED596A06}" destId="{DF699F7D-084E-4423-A74B-374440D5ACD9}" srcOrd="0" destOrd="0" presId="urn:microsoft.com/office/officeart/2005/8/layout/orgChart1#1"/>
    <dgm:cxn modelId="{657D517E-14A7-4CE1-8DEB-A37C6526776E}" type="presParOf" srcId="{A0E4EB42-70DF-4286-B47B-C6F0ED596A06}" destId="{8915E38A-1C6D-4EA5-82F6-F5E5D44E075A}" srcOrd="1" destOrd="0" presId="urn:microsoft.com/office/officeart/2005/8/layout/orgChart1#1"/>
    <dgm:cxn modelId="{C51D476A-1914-4058-9F9B-D837A37D4F46}" type="presParOf" srcId="{8915E38A-1C6D-4EA5-82F6-F5E5D44E075A}" destId="{CBA9BE2B-C136-4F94-A9DC-7532096330C9}" srcOrd="0" destOrd="0" presId="urn:microsoft.com/office/officeart/2005/8/layout/orgChart1#1"/>
    <dgm:cxn modelId="{F8020870-8541-43CA-8E8B-F9ACE7428DA8}" type="presParOf" srcId="{CBA9BE2B-C136-4F94-A9DC-7532096330C9}" destId="{1AD2A5CC-3770-4730-9A7A-B905C1240A19}" srcOrd="0" destOrd="0" presId="urn:microsoft.com/office/officeart/2005/8/layout/orgChart1#1"/>
    <dgm:cxn modelId="{40AFC050-5CB8-4118-A6FB-0E6D70073574}" type="presParOf" srcId="{CBA9BE2B-C136-4F94-A9DC-7532096330C9}" destId="{EAC715B4-DF22-4209-95E6-CD4B00CCFEB9}" srcOrd="1" destOrd="0" presId="urn:microsoft.com/office/officeart/2005/8/layout/orgChart1#1"/>
    <dgm:cxn modelId="{AABC1573-6E03-4F1A-B854-D1E147D223E2}" type="presParOf" srcId="{8915E38A-1C6D-4EA5-82F6-F5E5D44E075A}" destId="{700036FF-CA3D-4F5D-AEC4-22C7DE383726}" srcOrd="1" destOrd="0" presId="urn:microsoft.com/office/officeart/2005/8/layout/orgChart1#1"/>
    <dgm:cxn modelId="{6ACBB85B-7FEA-4817-82DE-4D1C2440018C}" type="presParOf" srcId="{8915E38A-1C6D-4EA5-82F6-F5E5D44E075A}" destId="{3741C75C-5E77-4495-A395-C74D891A7CA3}" srcOrd="2" destOrd="0" presId="urn:microsoft.com/office/officeart/2005/8/layout/orgChart1#1"/>
    <dgm:cxn modelId="{B801DC89-5864-4C17-9EC4-14744284A4CB}" type="presParOf" srcId="{A0E4EB42-70DF-4286-B47B-C6F0ED596A06}" destId="{FE01C078-16FB-40DD-AA6A-8DD2A3A2F03B}" srcOrd="2" destOrd="0" presId="urn:microsoft.com/office/officeart/2005/8/layout/orgChart1#1"/>
    <dgm:cxn modelId="{44E4E661-1CBB-4B8B-83E2-51B58C4AADEB}" type="presParOf" srcId="{A0E4EB42-70DF-4286-B47B-C6F0ED596A06}" destId="{4A719476-533B-4356-A7E0-0B4D4BE4CB32}" srcOrd="3" destOrd="0" presId="urn:microsoft.com/office/officeart/2005/8/layout/orgChart1#1"/>
    <dgm:cxn modelId="{6C402EFD-FABD-43AA-92E0-1471B4827DA3}" type="presParOf" srcId="{4A719476-533B-4356-A7E0-0B4D4BE4CB32}" destId="{6428074B-0143-40C8-BC88-2A890B348E92}" srcOrd="0" destOrd="0" presId="urn:microsoft.com/office/officeart/2005/8/layout/orgChart1#1"/>
    <dgm:cxn modelId="{16A9327A-FF48-4C30-8F0F-A4740E9BE286}" type="presParOf" srcId="{6428074B-0143-40C8-BC88-2A890B348E92}" destId="{F520AAC4-69E5-4B32-AAF9-E1BC561458EB}" srcOrd="0" destOrd="0" presId="urn:microsoft.com/office/officeart/2005/8/layout/orgChart1#1"/>
    <dgm:cxn modelId="{93D827FE-5841-4924-95B8-BB2A67E746ED}" type="presParOf" srcId="{6428074B-0143-40C8-BC88-2A890B348E92}" destId="{50EE11EF-56E5-495D-AD49-AFA8CEB1BBDE}" srcOrd="1" destOrd="0" presId="urn:microsoft.com/office/officeart/2005/8/layout/orgChart1#1"/>
    <dgm:cxn modelId="{1C0A1651-B813-4319-962C-07681AF25FE2}" type="presParOf" srcId="{4A719476-533B-4356-A7E0-0B4D4BE4CB32}" destId="{F0C31448-58F9-4A7E-8296-5EFCC4DAA2D2}" srcOrd="1" destOrd="0" presId="urn:microsoft.com/office/officeart/2005/8/layout/orgChart1#1"/>
    <dgm:cxn modelId="{D38F823B-DFF5-4055-B059-47E5ED538754}" type="presParOf" srcId="{4A719476-533B-4356-A7E0-0B4D4BE4CB32}" destId="{45BC4F73-24DD-4A3D-B4DC-3D2289C692BA}" srcOrd="2" destOrd="0" presId="urn:microsoft.com/office/officeart/2005/8/layout/orgChart1#1"/>
    <dgm:cxn modelId="{18EB1F95-DF2F-4347-A885-84E84A9C8779}" type="presParOf" srcId="{A0E4EB42-70DF-4286-B47B-C6F0ED596A06}" destId="{9215870D-C048-4F90-B7D7-C0C5011D80B3}" srcOrd="4" destOrd="0" presId="urn:microsoft.com/office/officeart/2005/8/layout/orgChart1#1"/>
    <dgm:cxn modelId="{1D7E8867-074C-47DF-B807-F868B2AC41FD}" type="presParOf" srcId="{A0E4EB42-70DF-4286-B47B-C6F0ED596A06}" destId="{D3202D47-A092-4861-8D65-87DF2DA3803B}" srcOrd="5" destOrd="0" presId="urn:microsoft.com/office/officeart/2005/8/layout/orgChart1#1"/>
    <dgm:cxn modelId="{E92F73D7-71ED-4DAA-9A0F-B2C57AFE5707}" type="presParOf" srcId="{D3202D47-A092-4861-8D65-87DF2DA3803B}" destId="{49F92EED-36DF-4667-A887-BBBA373CF245}" srcOrd="0" destOrd="0" presId="urn:microsoft.com/office/officeart/2005/8/layout/orgChart1#1"/>
    <dgm:cxn modelId="{40B00F44-C2AB-44D7-A75B-ACBE16ABBB52}" type="presParOf" srcId="{49F92EED-36DF-4667-A887-BBBA373CF245}" destId="{8730D4DA-B106-4387-A432-CB5FE35B9F6A}" srcOrd="0" destOrd="0" presId="urn:microsoft.com/office/officeart/2005/8/layout/orgChart1#1"/>
    <dgm:cxn modelId="{F472D0E2-F682-4062-A7BD-B29A8033C5B6}" type="presParOf" srcId="{49F92EED-36DF-4667-A887-BBBA373CF245}" destId="{D5599EB9-01C6-47AF-BC05-B3EC407E8BFA}" srcOrd="1" destOrd="0" presId="urn:microsoft.com/office/officeart/2005/8/layout/orgChart1#1"/>
    <dgm:cxn modelId="{5C4B9F04-1779-4C7E-B6B7-586F2522A842}" type="presParOf" srcId="{D3202D47-A092-4861-8D65-87DF2DA3803B}" destId="{3C7A3F5D-102A-4681-8DA4-82751A66A3DA}" srcOrd="1" destOrd="0" presId="urn:microsoft.com/office/officeart/2005/8/layout/orgChart1#1"/>
    <dgm:cxn modelId="{AE106685-C6CA-49E3-BFDB-BCCE81717597}" type="presParOf" srcId="{D3202D47-A092-4861-8D65-87DF2DA3803B}" destId="{8E6557E7-9978-40BC-827D-AAF08BC899E6}" srcOrd="2" destOrd="0" presId="urn:microsoft.com/office/officeart/2005/8/layout/orgChart1#1"/>
    <dgm:cxn modelId="{2E970A1D-F3DC-426A-952A-DDEE01C8D794}" type="presParOf" srcId="{A0E4EB42-70DF-4286-B47B-C6F0ED596A06}" destId="{078F9634-7DFA-4FF8-A4EC-91A053CF3E13}" srcOrd="6" destOrd="0" presId="urn:microsoft.com/office/officeart/2005/8/layout/orgChart1#1"/>
    <dgm:cxn modelId="{7CAD4077-1DB1-44CF-907E-4AFC88F1C3C8}" type="presParOf" srcId="{A0E4EB42-70DF-4286-B47B-C6F0ED596A06}" destId="{FFD0FBAC-78A6-4BEB-8235-DC1BDE1C8AC4}" srcOrd="7" destOrd="0" presId="urn:microsoft.com/office/officeart/2005/8/layout/orgChart1#1"/>
    <dgm:cxn modelId="{1A1A93D0-3F14-4E06-8FC0-C043A8A5A645}" type="presParOf" srcId="{FFD0FBAC-78A6-4BEB-8235-DC1BDE1C8AC4}" destId="{C67053EC-1BBF-49C5-BAA4-7D20C8C6554D}" srcOrd="0" destOrd="0" presId="urn:microsoft.com/office/officeart/2005/8/layout/orgChart1#1"/>
    <dgm:cxn modelId="{C2276E42-BF0F-4C77-B6B9-E4EC66001A6D}" type="presParOf" srcId="{C67053EC-1BBF-49C5-BAA4-7D20C8C6554D}" destId="{944B6B00-2F46-4D5A-A051-B10B8713FB8B}" srcOrd="0" destOrd="0" presId="urn:microsoft.com/office/officeart/2005/8/layout/orgChart1#1"/>
    <dgm:cxn modelId="{2251927E-88A3-4E6C-B2E6-22C6E38FB13E}" type="presParOf" srcId="{C67053EC-1BBF-49C5-BAA4-7D20C8C6554D}" destId="{359501FD-9ACB-45D3-83CB-3662E3CE37FF}" srcOrd="1" destOrd="0" presId="urn:microsoft.com/office/officeart/2005/8/layout/orgChart1#1"/>
    <dgm:cxn modelId="{58C226A9-F993-4FC2-9B94-56C9AE024B51}" type="presParOf" srcId="{FFD0FBAC-78A6-4BEB-8235-DC1BDE1C8AC4}" destId="{0FFACB22-DFE0-4CE6-9CF4-3E60A1B84572}" srcOrd="1" destOrd="0" presId="urn:microsoft.com/office/officeart/2005/8/layout/orgChart1#1"/>
    <dgm:cxn modelId="{721FE460-877D-435B-A58D-1A21D5FCBBCC}" type="presParOf" srcId="{FFD0FBAC-78A6-4BEB-8235-DC1BDE1C8AC4}" destId="{71175B38-527B-4DAF-8A75-9D82F6E982F9}" srcOrd="2" destOrd="0" presId="urn:microsoft.com/office/officeart/2005/8/layout/orgChart1#1"/>
    <dgm:cxn modelId="{FCC6B51D-AF87-4C2F-9617-838F419CBD67}" type="presParOf" srcId="{A0E4EB42-70DF-4286-B47B-C6F0ED596A06}" destId="{46B6ABDF-0F4A-4377-9F4B-695CEA631A0D}" srcOrd="8" destOrd="0" presId="urn:microsoft.com/office/officeart/2005/8/layout/orgChart1#1"/>
    <dgm:cxn modelId="{7A02EF98-CAD7-48F5-A39E-110C65D1AFA6}" type="presParOf" srcId="{A0E4EB42-70DF-4286-B47B-C6F0ED596A06}" destId="{02C52110-4D80-4B19-A9FE-65B632219416}" srcOrd="9" destOrd="0" presId="urn:microsoft.com/office/officeart/2005/8/layout/orgChart1#1"/>
    <dgm:cxn modelId="{2D07B3A2-2AED-4613-AEE0-E4BBE24F11BD}" type="presParOf" srcId="{02C52110-4D80-4B19-A9FE-65B632219416}" destId="{7E373CA7-E868-4254-A979-298DCC9F4CC7}" srcOrd="0" destOrd="0" presId="urn:microsoft.com/office/officeart/2005/8/layout/orgChart1#1"/>
    <dgm:cxn modelId="{CD442970-A849-469E-B1D7-C7452D01BD91}" type="presParOf" srcId="{7E373CA7-E868-4254-A979-298DCC9F4CC7}" destId="{8C561BB4-8396-4997-A22A-AD346D9A8842}" srcOrd="0" destOrd="0" presId="urn:microsoft.com/office/officeart/2005/8/layout/orgChart1#1"/>
    <dgm:cxn modelId="{618A13B4-01BB-406D-8498-83A56F7C59B9}" type="presParOf" srcId="{7E373CA7-E868-4254-A979-298DCC9F4CC7}" destId="{84987528-D3D1-4315-A557-C096868DCCE3}" srcOrd="1" destOrd="0" presId="urn:microsoft.com/office/officeart/2005/8/layout/orgChart1#1"/>
    <dgm:cxn modelId="{54F1C415-FFFF-46B7-8470-3461D9885BE6}" type="presParOf" srcId="{02C52110-4D80-4B19-A9FE-65B632219416}" destId="{ED205358-147E-4B5B-9B48-458838D1C390}" srcOrd="1" destOrd="0" presId="urn:microsoft.com/office/officeart/2005/8/layout/orgChart1#1"/>
    <dgm:cxn modelId="{B37A24BF-644D-48FB-BD1B-EB8759130071}" type="presParOf" srcId="{02C52110-4D80-4B19-A9FE-65B632219416}" destId="{60BE09B7-2288-44C4-9FF3-522238754884}" srcOrd="2" destOrd="0" presId="urn:microsoft.com/office/officeart/2005/8/layout/orgChart1#1"/>
    <dgm:cxn modelId="{E992AE36-2B8E-4093-94D4-E07CA87004F5}" type="presParOf" srcId="{A0E4EB42-70DF-4286-B47B-C6F0ED596A06}" destId="{AFFBF3F7-5CD4-4B21-90D7-B390D233A370}" srcOrd="10" destOrd="0" presId="urn:microsoft.com/office/officeart/2005/8/layout/orgChart1#1"/>
    <dgm:cxn modelId="{7BDF283F-462D-43E3-8C5A-7F66A7D4FA2E}" type="presParOf" srcId="{A0E4EB42-70DF-4286-B47B-C6F0ED596A06}" destId="{13B339A1-7B52-4D42-B46C-994A6EBF0D9E}" srcOrd="11" destOrd="0" presId="urn:microsoft.com/office/officeart/2005/8/layout/orgChart1#1"/>
    <dgm:cxn modelId="{1D683F4E-330A-4227-90CB-17EE1242CBB3}" type="presParOf" srcId="{13B339A1-7B52-4D42-B46C-994A6EBF0D9E}" destId="{9EEEB672-8855-4945-9782-2F759D71AE5E}" srcOrd="0" destOrd="0" presId="urn:microsoft.com/office/officeart/2005/8/layout/orgChart1#1"/>
    <dgm:cxn modelId="{31CDA962-DAD0-43EF-8850-19B42C79DA0E}" type="presParOf" srcId="{9EEEB672-8855-4945-9782-2F759D71AE5E}" destId="{962A0B0A-F142-415F-8C42-CE71F2984D46}" srcOrd="0" destOrd="0" presId="urn:microsoft.com/office/officeart/2005/8/layout/orgChart1#1"/>
    <dgm:cxn modelId="{3FD92B11-2C3A-483F-8843-98EE64699F26}" type="presParOf" srcId="{9EEEB672-8855-4945-9782-2F759D71AE5E}" destId="{82234B4E-1017-4CF6-88AE-3B2A75DA418D}" srcOrd="1" destOrd="0" presId="urn:microsoft.com/office/officeart/2005/8/layout/orgChart1#1"/>
    <dgm:cxn modelId="{37ABE12D-539D-4F31-AE84-D2D65BFA34BE}" type="presParOf" srcId="{13B339A1-7B52-4D42-B46C-994A6EBF0D9E}" destId="{06406ABF-9D92-4C80-AB0F-2C45EA02E145}" srcOrd="1" destOrd="0" presId="urn:microsoft.com/office/officeart/2005/8/layout/orgChart1#1"/>
    <dgm:cxn modelId="{6218123C-E204-44E3-A3F2-595A19A54DB9}" type="presParOf" srcId="{13B339A1-7B52-4D42-B46C-994A6EBF0D9E}" destId="{298856FE-F0DA-4395-8A9B-2D9881F1CA80}" srcOrd="2" destOrd="0" presId="urn:microsoft.com/office/officeart/2005/8/layout/orgChart1#1"/>
    <dgm:cxn modelId="{A88F9AD6-A9CD-4596-9E9C-D0C8AD60704C}" type="presParOf" srcId="{F728C3E8-5128-4BB6-90CC-A86769ECE335}" destId="{0E819307-1B4E-434E-BA76-D5A4192B0663}"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7D31B3-3808-4FBA-8FA4-CC8D448A173E}" type="doc">
      <dgm:prSet loTypeId="urn:microsoft.com/office/officeart/2005/8/layout/orgChart1#1" loCatId="hierarchy" qsTypeId="urn:microsoft.com/office/officeart/2005/8/quickstyle/simple1#2" qsCatId="simple" csTypeId="urn:microsoft.com/office/officeart/2005/8/colors/accent3_1#2" csCatId="accent1" phldr="1"/>
      <dgm:spPr/>
      <dgm:t>
        <a:bodyPr/>
        <a:lstStyle/>
        <a:p>
          <a:endParaRPr lang="zh-CN" altLang="en-US"/>
        </a:p>
      </dgm:t>
    </dgm:pt>
    <dgm:pt modelId="{12714FC6-8B41-47E5-91DD-F02D34D23B93}">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600">
              <a:latin typeface="黑体" panose="02010609060101010101" charset="-122"/>
              <a:ea typeface="黑体" panose="02010609060101010101" charset="-122"/>
            </a:rPr>
            <a:t>企业法人</a:t>
          </a:r>
          <a:endParaRPr sz="1600">
            <a:latin typeface="黑体" panose="02010609060101010101" charset="-122"/>
            <a:ea typeface="黑体" panose="02010609060101010101" charset="-122"/>
          </a:endParaRPr>
        </a:p>
      </dgm:t>
    </dgm:pt>
    <dgm:pt modelId="{EACD17F5-D793-4A43-B489-D1804D50CFEF}" cxnId="{527E237B-6B90-48CE-A829-04E0CBFDF891}" type="parTrans">
      <dgm:prSet/>
      <dgm:spPr/>
      <dgm:t>
        <a:bodyPr/>
        <a:lstStyle/>
        <a:p>
          <a:endParaRPr lang="zh-CN" altLang="en-US"/>
        </a:p>
      </dgm:t>
    </dgm:pt>
    <dgm:pt modelId="{FA45D93F-0724-4936-AA45-E6762732A19D}" cxnId="{527E237B-6B90-48CE-A829-04E0CBFDF891}" type="sibTrans">
      <dgm:prSet/>
      <dgm:spPr/>
      <dgm:t>
        <a:bodyPr/>
        <a:lstStyle/>
        <a:p>
          <a:endParaRPr lang="zh-CN" altLang="en-US"/>
        </a:p>
      </dgm:t>
    </dgm:pt>
    <dgm:pt modelId="{8D609EA1-ABDB-41D8-9B4E-A9262D1D3031}"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公司制企业法人</a:t>
          </a:r>
          <a:endParaRPr altLang="en-US" sz="1600">
            <a:latin typeface="黑体" panose="02010609060101010101" charset="-122"/>
            <a:ea typeface="黑体" panose="02010609060101010101" charset="-122"/>
          </a:endParaRPr>
        </a:p>
      </dgm:t>
    </dgm:pt>
    <dgm:pt modelId="{7B547398-707B-4C34-945A-6A5DD298DBAB}" cxnId="{A6DC908D-4518-40DE-A0E6-67AB41FBB1DE}" type="parTrans">
      <dgm:prSet/>
      <dgm:spPr/>
      <dgm:t>
        <a:bodyPr/>
        <a:lstStyle/>
        <a:p>
          <a:endParaRPr lang="zh-CN" altLang="en-US"/>
        </a:p>
      </dgm:t>
    </dgm:pt>
    <dgm:pt modelId="{C0FD60E6-2219-4B6E-A479-305F55404A16}" cxnId="{A6DC908D-4518-40DE-A0E6-67AB41FBB1DE}" type="sibTrans">
      <dgm:prSet/>
      <dgm:spPr/>
      <dgm:t>
        <a:bodyPr/>
        <a:lstStyle/>
        <a:p>
          <a:endParaRPr lang="zh-CN" altLang="en-US"/>
        </a:p>
      </dgm:t>
    </dgm:pt>
    <dgm:pt modelId="{FE3CA9CA-EDD8-4170-9BC2-71C5E12E0BAF}"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有限责任公司</a:t>
          </a:r>
          <a:endParaRPr altLang="en-US" sz="1600">
            <a:latin typeface="黑体" panose="02010609060101010101" charset="-122"/>
            <a:ea typeface="黑体" panose="02010609060101010101" charset="-122"/>
          </a:endParaRPr>
        </a:p>
      </dgm:t>
    </dgm:pt>
    <dgm:pt modelId="{54388D0E-CAF7-498C-B12A-B809AA2F1962}" cxnId="{B02544FD-63DA-4694-AB61-AA9E3DD174E3}" type="parTrans">
      <dgm:prSet/>
      <dgm:spPr/>
      <dgm:t>
        <a:bodyPr/>
        <a:lstStyle/>
        <a:p>
          <a:endParaRPr lang="zh-CN" altLang="en-US"/>
        </a:p>
      </dgm:t>
    </dgm:pt>
    <dgm:pt modelId="{E61FE528-193B-4176-950C-30681E198596}" cxnId="{B02544FD-63DA-4694-AB61-AA9E3DD174E3}" type="sibTrans">
      <dgm:prSet/>
      <dgm:spPr/>
      <dgm:t>
        <a:bodyPr/>
        <a:lstStyle/>
        <a:p>
          <a:endParaRPr lang="zh-CN" altLang="en-US"/>
        </a:p>
      </dgm:t>
    </dgm:pt>
    <dgm:pt modelId="{4BD7CB7F-D33D-43AF-BC6A-703E28A7B323}"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国有独资公司</a:t>
          </a:r>
          <a:endParaRPr altLang="en-US" sz="1600">
            <a:latin typeface="黑体" panose="02010609060101010101" charset="-122"/>
            <a:ea typeface="黑体" panose="02010609060101010101" charset="-122"/>
          </a:endParaRPr>
        </a:p>
      </dgm:t>
    </dgm:pt>
    <dgm:pt modelId="{FFA92439-212A-419F-8920-079FD52B49BB}" cxnId="{0F2D0613-C3DD-4613-8BAA-26A9DA1ADFCD}" type="parTrans">
      <dgm:prSet/>
      <dgm:spPr/>
      <dgm:t>
        <a:bodyPr/>
        <a:lstStyle/>
        <a:p>
          <a:endParaRPr lang="zh-CN" altLang="en-US"/>
        </a:p>
      </dgm:t>
    </dgm:pt>
    <dgm:pt modelId="{AF06F60E-B154-42EB-90B1-D6E29AA74263}" cxnId="{0F2D0613-C3DD-4613-8BAA-26A9DA1ADFCD}" type="sibTrans">
      <dgm:prSet/>
      <dgm:spPr/>
      <dgm:t>
        <a:bodyPr/>
        <a:lstStyle/>
        <a:p>
          <a:endParaRPr lang="zh-CN" altLang="en-US"/>
        </a:p>
      </dgm:t>
    </dgm:pt>
    <dgm:pt modelId="{5C766275-F346-4C6C-AC20-81162A9B551C}"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一人有限责任公司</a:t>
          </a:r>
          <a:endParaRPr altLang="en-US" sz="1600">
            <a:latin typeface="黑体" panose="02010609060101010101" charset="-122"/>
            <a:ea typeface="黑体" panose="02010609060101010101" charset="-122"/>
          </a:endParaRPr>
        </a:p>
      </dgm:t>
    </dgm:pt>
    <dgm:pt modelId="{64DB77B4-D465-48FE-8960-12616C199868}" cxnId="{545EEA7C-A629-49B5-AD3F-8D63BFA68E72}" type="parTrans">
      <dgm:prSet/>
      <dgm:spPr/>
      <dgm:t>
        <a:bodyPr/>
        <a:lstStyle/>
        <a:p>
          <a:endParaRPr lang="zh-CN" altLang="en-US"/>
        </a:p>
      </dgm:t>
    </dgm:pt>
    <dgm:pt modelId="{3F6EDB15-8BB8-4662-B9CB-3AC8FC0029F6}" cxnId="{545EEA7C-A629-49B5-AD3F-8D63BFA68E72}" type="sibTrans">
      <dgm:prSet/>
      <dgm:spPr/>
      <dgm:t>
        <a:bodyPr/>
        <a:lstStyle/>
        <a:p>
          <a:endParaRPr lang="zh-CN" altLang="en-US"/>
        </a:p>
      </dgm:t>
    </dgm:pt>
    <dgm:pt modelId="{805ECDB2-1D9E-4482-B53D-C87D0DB1C383}"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其他有限责任公司</a:t>
          </a:r>
          <a:endParaRPr altLang="en-US" sz="1600">
            <a:latin typeface="黑体" panose="02010609060101010101" charset="-122"/>
            <a:ea typeface="黑体" panose="02010609060101010101" charset="-122"/>
          </a:endParaRPr>
        </a:p>
      </dgm:t>
    </dgm:pt>
    <dgm:pt modelId="{6D7224CC-CEF8-43B0-B48E-8C63EE315FD3}" cxnId="{6D1D6ADC-BFE0-4026-82A6-98B6EAB0F8B6}" type="parTrans">
      <dgm:prSet/>
      <dgm:spPr/>
      <dgm:t>
        <a:bodyPr/>
        <a:lstStyle/>
        <a:p>
          <a:endParaRPr lang="zh-CN" altLang="en-US"/>
        </a:p>
      </dgm:t>
    </dgm:pt>
    <dgm:pt modelId="{2E9E1C76-C582-484C-9921-2B9D849B920D}" cxnId="{6D1D6ADC-BFE0-4026-82A6-98B6EAB0F8B6}" type="sibTrans">
      <dgm:prSet/>
      <dgm:spPr/>
      <dgm:t>
        <a:bodyPr/>
        <a:lstStyle/>
        <a:p>
          <a:endParaRPr lang="zh-CN" altLang="en-US"/>
        </a:p>
      </dgm:t>
    </dgm:pt>
    <dgm:pt modelId="{0EB3847F-4715-49AF-A2C4-298415678600}"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股份有限公司</a:t>
          </a:r>
          <a:endParaRPr altLang="en-US" sz="1600">
            <a:latin typeface="黑体" panose="02010609060101010101" charset="-122"/>
            <a:ea typeface="黑体" panose="02010609060101010101" charset="-122"/>
          </a:endParaRPr>
        </a:p>
      </dgm:t>
    </dgm:pt>
    <dgm:pt modelId="{737DB293-702C-4DAE-9FD2-6DB1EC623801}" cxnId="{7559C93E-48C8-4CF8-94BA-3B2EBC5ABA24}" type="parTrans">
      <dgm:prSet/>
      <dgm:spPr/>
      <dgm:t>
        <a:bodyPr/>
        <a:lstStyle/>
        <a:p>
          <a:endParaRPr lang="zh-CN" altLang="en-US"/>
        </a:p>
      </dgm:t>
    </dgm:pt>
    <dgm:pt modelId="{55779B6C-FA18-4D7F-986B-49B3AE340B68}" cxnId="{7559C93E-48C8-4CF8-94BA-3B2EBC5ABA24}" type="sibTrans">
      <dgm:prSet/>
      <dgm:spPr/>
      <dgm:t>
        <a:bodyPr/>
        <a:lstStyle/>
        <a:p>
          <a:endParaRPr lang="zh-CN" altLang="en-US"/>
        </a:p>
      </dgm:t>
    </dgm:pt>
    <dgm:pt modelId="{4B639F47-BEE9-42F5-BB85-E886FCFD0033}"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非公司制企业法人</a:t>
          </a:r>
          <a:endParaRPr altLang="en-US" sz="1600">
            <a:latin typeface="黑体" panose="02010609060101010101" charset="-122"/>
            <a:ea typeface="黑体" panose="02010609060101010101" charset="-122"/>
          </a:endParaRPr>
        </a:p>
      </dgm:t>
    </dgm:pt>
    <dgm:pt modelId="{B86F42F3-05FF-4923-A9DE-EA2D655AB78B}" cxnId="{243E45DB-5D1C-492B-814D-DA6EE40A95A5}" type="parTrans">
      <dgm:prSet/>
      <dgm:spPr/>
      <dgm:t>
        <a:bodyPr/>
        <a:lstStyle/>
        <a:p>
          <a:endParaRPr lang="zh-CN" altLang="en-US"/>
        </a:p>
      </dgm:t>
    </dgm:pt>
    <dgm:pt modelId="{F2293622-E2CC-4169-9EA3-28EDAD41BA0F}" cxnId="{243E45DB-5D1C-492B-814D-DA6EE40A95A5}" type="sibTrans">
      <dgm:prSet/>
      <dgm:spPr/>
      <dgm:t>
        <a:bodyPr/>
        <a:lstStyle/>
        <a:p>
          <a:endParaRPr lang="zh-CN" altLang="en-US"/>
        </a:p>
      </dgm:t>
    </dgm:pt>
    <dgm:pt modelId="{9EA3B042-1A36-4DC8-A7C2-5E60CBE51F12}"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cs typeface="黑体" panose="02010609060101010101" charset="-122"/>
            </a:rPr>
            <a:t>国有企业</a:t>
          </a:r>
          <a:r>
            <a:rPr lang="zh-CN" altLang="en-US" sz="1600">
              <a:latin typeface="黑体" panose="02010609060101010101" charset="-122"/>
              <a:ea typeface="黑体" panose="02010609060101010101" charset="-122"/>
              <a:cs typeface="黑体" panose="02010609060101010101" charset="-122"/>
            </a:rPr>
            <a:t>    </a:t>
          </a:r>
          <a:r>
            <a:rPr lang="zh-CN" sz="1600">
              <a:latin typeface="黑体" panose="02010609060101010101" charset="-122"/>
              <a:ea typeface="黑体" panose="02010609060101010101" charset="-122"/>
              <a:cs typeface="黑体" panose="02010609060101010101" charset="-122"/>
            </a:rPr>
            <a:t>集体企业</a:t>
          </a:r>
          <a:endParaRPr altLang="en-US" sz="1600">
            <a:latin typeface="黑体" panose="02010609060101010101" charset="-122"/>
            <a:ea typeface="黑体" panose="02010609060101010101" charset="-122"/>
            <a:cs typeface="黑体" panose="02010609060101010101" charset="-122"/>
          </a:endParaRPr>
        </a:p>
      </dgm:t>
    </dgm:pt>
    <dgm:pt modelId="{E5FC695E-FAFA-45BD-9301-B34DAF3A7594}" cxnId="{CC5BC8F7-8E7C-43B0-874D-3B0106361C8F}" type="parTrans">
      <dgm:prSet/>
      <dgm:spPr/>
      <dgm:t>
        <a:bodyPr/>
        <a:lstStyle/>
        <a:p>
          <a:endParaRPr lang="zh-CN" altLang="en-US"/>
        </a:p>
      </dgm:t>
    </dgm:pt>
    <dgm:pt modelId="{07102C4C-1A73-4AFC-9EAE-A23DC0BE7D58}" cxnId="{CC5BC8F7-8E7C-43B0-874D-3B0106361C8F}" type="sibTrans">
      <dgm:prSet/>
      <dgm:spPr/>
      <dgm:t>
        <a:bodyPr/>
        <a:lstStyle/>
        <a:p>
          <a:endParaRPr lang="zh-CN" altLang="en-US"/>
        </a:p>
      </dgm:t>
    </dgm:pt>
    <dgm:pt modelId="{061C85F4-F922-4C42-81FA-449EE73D1387}"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股份合作企业</a:t>
          </a:r>
          <a:endParaRPr altLang="en-US" sz="1600">
            <a:latin typeface="黑体" panose="02010609060101010101" charset="-122"/>
            <a:ea typeface="黑体" panose="02010609060101010101" charset="-122"/>
          </a:endParaRPr>
        </a:p>
      </dgm:t>
    </dgm:pt>
    <dgm:pt modelId="{59B5BA32-DAB5-4C6A-822D-BB42A7007B09}" cxnId="{771443D5-B05B-47CC-AFBE-C0CC07C62B1A}" type="parTrans">
      <dgm:prSet/>
      <dgm:spPr/>
      <dgm:t>
        <a:bodyPr/>
        <a:lstStyle/>
        <a:p>
          <a:endParaRPr lang="zh-CN" altLang="en-US"/>
        </a:p>
      </dgm:t>
    </dgm:pt>
    <dgm:pt modelId="{61D1CAF0-B32C-4176-A01E-FAC7BE58E31D}" cxnId="{771443D5-B05B-47CC-AFBE-C0CC07C62B1A}" type="sibTrans">
      <dgm:prSet/>
      <dgm:spPr/>
      <dgm:t>
        <a:bodyPr/>
        <a:lstStyle/>
        <a:p>
          <a:endParaRPr lang="zh-CN" altLang="en-US"/>
        </a:p>
      </dgm:t>
    </dgm:pt>
    <dgm:pt modelId="{E257AA04-74C0-4458-A03F-CCE679AEA455}"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altLang="en-US" sz="1600">
              <a:latin typeface="黑体" panose="02010609060101010101" charset="-122"/>
              <a:ea typeface="黑体" panose="02010609060101010101" charset="-122"/>
            </a:rPr>
            <a:t>个人独资企业</a:t>
          </a:r>
          <a:endParaRPr sz="1600">
            <a:latin typeface="黑体" panose="02010609060101010101" charset="-122"/>
            <a:ea typeface="黑体" panose="02010609060101010101" charset="-122"/>
          </a:endParaRPr>
        </a:p>
      </dgm:t>
    </dgm:pt>
    <dgm:pt modelId="{3B9FAD31-BBEF-42E6-8A7C-24ADA8D048A6}" cxnId="{BB302973-3381-4052-89C1-83FF1571D3EF}" type="parTrans">
      <dgm:prSet/>
      <dgm:spPr/>
      <dgm:t>
        <a:bodyPr/>
        <a:lstStyle/>
        <a:p>
          <a:endParaRPr lang="zh-CN" altLang="en-US"/>
        </a:p>
      </dgm:t>
    </dgm:pt>
    <dgm:pt modelId="{22DA4824-FF3B-4700-A85D-EC488E9E7190}" cxnId="{BB302973-3381-4052-89C1-83FF1571D3EF}" type="sibTrans">
      <dgm:prSet/>
      <dgm:spPr/>
      <dgm:t>
        <a:bodyPr/>
        <a:lstStyle/>
        <a:p>
          <a:endParaRPr lang="zh-CN" altLang="en-US"/>
        </a:p>
      </dgm:t>
    </dgm:pt>
    <dgm:pt modelId="{AEDF353C-6901-4701-B6E4-5D1B9D3CD526}"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联营企业</a:t>
          </a:r>
          <a:endParaRPr altLang="en-US" sz="1600">
            <a:latin typeface="黑体" panose="02010609060101010101" charset="-122"/>
            <a:ea typeface="黑体" panose="02010609060101010101" charset="-122"/>
          </a:endParaRPr>
        </a:p>
      </dgm:t>
    </dgm:pt>
    <dgm:pt modelId="{A46F3FCB-97A0-4673-968E-B9C8CB6C0736}" cxnId="{1B5D9A98-8AC0-4695-92E7-4AFB3879D6D9}" type="parTrans">
      <dgm:prSet/>
      <dgm:spPr/>
      <dgm:t>
        <a:bodyPr/>
        <a:lstStyle/>
        <a:p>
          <a:endParaRPr lang="zh-CN" altLang="en-US"/>
        </a:p>
      </dgm:t>
    </dgm:pt>
    <dgm:pt modelId="{4E9018FE-DFCA-431C-B869-B3A218190DF9}" cxnId="{1B5D9A98-8AC0-4695-92E7-4AFB3879D6D9}" type="sibTrans">
      <dgm:prSet/>
      <dgm:spPr/>
      <dgm:t>
        <a:bodyPr/>
        <a:lstStyle/>
        <a:p>
          <a:endParaRPr lang="zh-CN" altLang="en-US"/>
        </a:p>
      </dgm:t>
    </dgm:pt>
    <dgm:pt modelId="{743D287A-E45A-4195-8F37-D5FDA1BC1CBB}" type="asst">
      <dgm:prSet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altLang="en-US" sz="1600">
              <a:latin typeface="黑体" panose="02010609060101010101" charset="-122"/>
              <a:ea typeface="黑体" panose="02010609060101010101" charset="-122"/>
            </a:rPr>
            <a:t>合伙企业</a:t>
          </a:r>
        </a:p>
      </dgm:t>
    </dgm:pt>
    <dgm:pt modelId="{9D6E5E22-E4D4-4085-9E89-00D16794010C}" cxnId="{1DFA10C8-960F-4CDC-B9D1-B03426B259BD}" type="parTrans">
      <dgm:prSet/>
      <dgm:spPr/>
    </dgm:pt>
    <dgm:pt modelId="{A784FF47-B199-4E79-8CC2-504FB630EC54}" cxnId="{1DFA10C8-960F-4CDC-B9D1-B03426B259BD}" type="sibTrans">
      <dgm:prSet/>
      <dgm:spPr/>
    </dgm:pt>
    <dgm:pt modelId="{E498DC9C-C5AC-4482-A26F-3B99DC5D79F0}" type="pres">
      <dgm:prSet presAssocID="{A77D31B3-3808-4FBA-8FA4-CC8D448A173E}" presName="hierChild1" presStyleCnt="0">
        <dgm:presLayoutVars>
          <dgm:orgChart val="1"/>
          <dgm:chPref val="1"/>
          <dgm:dir/>
          <dgm:animOne val="branch"/>
          <dgm:animLvl val="lvl"/>
          <dgm:resizeHandles/>
        </dgm:presLayoutVars>
      </dgm:prSet>
      <dgm:spPr/>
    </dgm:pt>
    <dgm:pt modelId="{5EF383FA-BC41-4A2B-863A-44C8616F18F7}" type="pres">
      <dgm:prSet presAssocID="{12714FC6-8B41-47E5-91DD-F02D34D23B93}" presName="hierRoot1" presStyleCnt="0">
        <dgm:presLayoutVars>
          <dgm:hierBranch val="init"/>
        </dgm:presLayoutVars>
      </dgm:prSet>
      <dgm:spPr/>
    </dgm:pt>
    <dgm:pt modelId="{ACA67AF3-DF76-4CDA-9836-B86C65D5334A}" type="pres">
      <dgm:prSet presAssocID="{12714FC6-8B41-47E5-91DD-F02D34D23B93}" presName="rootComposite1" presStyleCnt="0"/>
      <dgm:spPr/>
    </dgm:pt>
    <dgm:pt modelId="{C0DC45AF-5C27-4C4A-8328-DA5E52E75284}" type="pres">
      <dgm:prSet presAssocID="{12714FC6-8B41-47E5-91DD-F02D34D23B93}" presName="rootText1" presStyleLbl="node0" presStyleIdx="0" presStyleCnt="1">
        <dgm:presLayoutVars>
          <dgm:chPref val="3"/>
        </dgm:presLayoutVars>
      </dgm:prSet>
      <dgm:spPr/>
    </dgm:pt>
    <dgm:pt modelId="{E3FD3950-A312-4B04-9183-CEB70C7CD3C1}" type="pres">
      <dgm:prSet presAssocID="{12714FC6-8B41-47E5-91DD-F02D34D23B93}" presName="rootConnector1" presStyleLbl="node1" presStyleIdx="0" presStyleCnt="0"/>
      <dgm:spPr/>
    </dgm:pt>
    <dgm:pt modelId="{6E8B7744-6E85-4665-8005-DDDC584AE331}" type="pres">
      <dgm:prSet presAssocID="{12714FC6-8B41-47E5-91DD-F02D34D23B93}" presName="hierChild2" presStyleCnt="0"/>
      <dgm:spPr/>
    </dgm:pt>
    <dgm:pt modelId="{7699AE8A-8EAF-45DC-9606-97AEE558535C}" type="pres">
      <dgm:prSet presAssocID="{12714FC6-8B41-47E5-91DD-F02D34D23B93}" presName="hierChild3" presStyleCnt="0"/>
      <dgm:spPr/>
    </dgm:pt>
    <dgm:pt modelId="{27B851AF-91E8-4C4E-9A0E-FE3A6D4285DC}" type="pres">
      <dgm:prSet presAssocID="{7B547398-707B-4C34-945A-6A5DD298DBAB}" presName="Name111" presStyleLbl="parChTrans1D2" presStyleIdx="0" presStyleCnt="2"/>
      <dgm:spPr/>
    </dgm:pt>
    <dgm:pt modelId="{5291025D-1DFF-4856-8C83-C2AA4E9CC314}" type="pres">
      <dgm:prSet presAssocID="{8D609EA1-ABDB-41D8-9B4E-A9262D1D3031}" presName="hierRoot3" presStyleCnt="0">
        <dgm:presLayoutVars>
          <dgm:hierBranch val="init"/>
        </dgm:presLayoutVars>
      </dgm:prSet>
      <dgm:spPr/>
    </dgm:pt>
    <dgm:pt modelId="{CD1E2C6B-6B01-4548-991A-D2A0F8B6B890}" type="pres">
      <dgm:prSet presAssocID="{8D609EA1-ABDB-41D8-9B4E-A9262D1D3031}" presName="rootComposite3" presStyleCnt="0"/>
      <dgm:spPr/>
    </dgm:pt>
    <dgm:pt modelId="{1CC81C36-C52B-45D9-98F2-76CF8D1C54EB}" type="pres">
      <dgm:prSet presAssocID="{8D609EA1-ABDB-41D8-9B4E-A9262D1D3031}" presName="rootText3" presStyleLbl="asst1" presStyleIdx="0" presStyleCnt="12">
        <dgm:presLayoutVars>
          <dgm:chPref val="3"/>
        </dgm:presLayoutVars>
      </dgm:prSet>
      <dgm:spPr/>
    </dgm:pt>
    <dgm:pt modelId="{31E15AB1-AC6B-4D55-B5C2-9EBE4EB32E8E}" type="pres">
      <dgm:prSet presAssocID="{8D609EA1-ABDB-41D8-9B4E-A9262D1D3031}" presName="rootConnector3" presStyleLbl="asst1" presStyleIdx="0" presStyleCnt="12"/>
      <dgm:spPr/>
    </dgm:pt>
    <dgm:pt modelId="{14354C52-0079-4218-95D0-B39CCD63FC90}" type="pres">
      <dgm:prSet presAssocID="{8D609EA1-ABDB-41D8-9B4E-A9262D1D3031}" presName="hierChild6" presStyleCnt="0"/>
      <dgm:spPr/>
    </dgm:pt>
    <dgm:pt modelId="{59CB105C-D52A-4984-8276-384A20409F84}" type="pres">
      <dgm:prSet presAssocID="{8D609EA1-ABDB-41D8-9B4E-A9262D1D3031}" presName="hierChild7" presStyleCnt="0"/>
      <dgm:spPr/>
    </dgm:pt>
    <dgm:pt modelId="{2DD064A6-68C0-423A-9232-778092F591CD}" type="pres">
      <dgm:prSet presAssocID="{54388D0E-CAF7-498C-B12A-B809AA2F1962}" presName="Name111" presStyleLbl="parChTrans1D3" presStyleIdx="0" presStyleCnt="7"/>
      <dgm:spPr/>
    </dgm:pt>
    <dgm:pt modelId="{B620ADE1-7C76-4891-BD23-C9D221DBEF62}" type="pres">
      <dgm:prSet presAssocID="{FE3CA9CA-EDD8-4170-9BC2-71C5E12E0BAF}" presName="hierRoot3" presStyleCnt="0">
        <dgm:presLayoutVars>
          <dgm:hierBranch val="init"/>
        </dgm:presLayoutVars>
      </dgm:prSet>
      <dgm:spPr/>
    </dgm:pt>
    <dgm:pt modelId="{63C96BD0-B2DF-48BC-91A9-0F5E8D849B96}" type="pres">
      <dgm:prSet presAssocID="{FE3CA9CA-EDD8-4170-9BC2-71C5E12E0BAF}" presName="rootComposite3" presStyleCnt="0"/>
      <dgm:spPr/>
    </dgm:pt>
    <dgm:pt modelId="{B6EE10CC-A2A0-4B40-B1B2-26EC25C09257}" type="pres">
      <dgm:prSet presAssocID="{FE3CA9CA-EDD8-4170-9BC2-71C5E12E0BAF}" presName="rootText3" presStyleLbl="asst1" presStyleIdx="1" presStyleCnt="12">
        <dgm:presLayoutVars>
          <dgm:chPref val="3"/>
        </dgm:presLayoutVars>
      </dgm:prSet>
      <dgm:spPr/>
    </dgm:pt>
    <dgm:pt modelId="{66887021-B131-449F-B022-F3446E75AF5E}" type="pres">
      <dgm:prSet presAssocID="{FE3CA9CA-EDD8-4170-9BC2-71C5E12E0BAF}" presName="rootConnector3" presStyleLbl="asst1" presStyleIdx="1" presStyleCnt="12"/>
      <dgm:spPr/>
    </dgm:pt>
    <dgm:pt modelId="{D6C7B9EF-29E0-414F-94AB-7657B567E193}" type="pres">
      <dgm:prSet presAssocID="{FE3CA9CA-EDD8-4170-9BC2-71C5E12E0BAF}" presName="hierChild6" presStyleCnt="0"/>
      <dgm:spPr/>
    </dgm:pt>
    <dgm:pt modelId="{A8FDDA22-F3A5-4D1A-8532-49E2BE778BE5}" type="pres">
      <dgm:prSet presAssocID="{FE3CA9CA-EDD8-4170-9BC2-71C5E12E0BAF}" presName="hierChild7" presStyleCnt="0"/>
      <dgm:spPr/>
    </dgm:pt>
    <dgm:pt modelId="{00615076-0388-473F-8D49-9E09FDB1BDA0}" type="pres">
      <dgm:prSet presAssocID="{FFA92439-212A-419F-8920-079FD52B49BB}" presName="Name111" presStyleLbl="parChTrans1D4" presStyleIdx="0" presStyleCnt="3"/>
      <dgm:spPr/>
    </dgm:pt>
    <dgm:pt modelId="{32EF0AB0-B2E1-4598-947E-3894E8BF9C9E}" type="pres">
      <dgm:prSet presAssocID="{4BD7CB7F-D33D-43AF-BC6A-703E28A7B323}" presName="hierRoot3" presStyleCnt="0">
        <dgm:presLayoutVars>
          <dgm:hierBranch val="init"/>
        </dgm:presLayoutVars>
      </dgm:prSet>
      <dgm:spPr/>
    </dgm:pt>
    <dgm:pt modelId="{986FB2AD-F28D-48BB-8CDF-D64AC354E98B}" type="pres">
      <dgm:prSet presAssocID="{4BD7CB7F-D33D-43AF-BC6A-703E28A7B323}" presName="rootComposite3" presStyleCnt="0"/>
      <dgm:spPr/>
    </dgm:pt>
    <dgm:pt modelId="{213A68CC-C361-4381-A8EE-08114C4B47B0}" type="pres">
      <dgm:prSet presAssocID="{4BD7CB7F-D33D-43AF-BC6A-703E28A7B323}" presName="rootText3" presStyleLbl="asst1" presStyleIdx="2" presStyleCnt="12">
        <dgm:presLayoutVars>
          <dgm:chPref val="3"/>
        </dgm:presLayoutVars>
      </dgm:prSet>
      <dgm:spPr/>
    </dgm:pt>
    <dgm:pt modelId="{3E794E18-C2BC-4834-B799-9EC68AD74393}" type="pres">
      <dgm:prSet presAssocID="{4BD7CB7F-D33D-43AF-BC6A-703E28A7B323}" presName="rootConnector3" presStyleLbl="asst1" presStyleIdx="2" presStyleCnt="12"/>
      <dgm:spPr/>
    </dgm:pt>
    <dgm:pt modelId="{C26ED875-3A7A-4834-9E5D-FE8C64409DA4}" type="pres">
      <dgm:prSet presAssocID="{4BD7CB7F-D33D-43AF-BC6A-703E28A7B323}" presName="hierChild6" presStyleCnt="0"/>
      <dgm:spPr/>
    </dgm:pt>
    <dgm:pt modelId="{32ADB5F8-6655-489F-9840-26E9D60BCEA7}" type="pres">
      <dgm:prSet presAssocID="{4BD7CB7F-D33D-43AF-BC6A-703E28A7B323}" presName="hierChild7" presStyleCnt="0"/>
      <dgm:spPr/>
    </dgm:pt>
    <dgm:pt modelId="{C69E70F6-DA8F-4CD6-AB93-A03C0A16D53B}" type="pres">
      <dgm:prSet presAssocID="{64DB77B4-D465-48FE-8960-12616C199868}" presName="Name111" presStyleLbl="parChTrans1D4" presStyleIdx="1" presStyleCnt="3"/>
      <dgm:spPr/>
    </dgm:pt>
    <dgm:pt modelId="{39385CD3-307C-4859-8440-31F29A08CDEF}" type="pres">
      <dgm:prSet presAssocID="{5C766275-F346-4C6C-AC20-81162A9B551C}" presName="hierRoot3" presStyleCnt="0">
        <dgm:presLayoutVars>
          <dgm:hierBranch val="init"/>
        </dgm:presLayoutVars>
      </dgm:prSet>
      <dgm:spPr/>
    </dgm:pt>
    <dgm:pt modelId="{F52A6FD6-0A60-49C7-967A-82607F7372F9}" type="pres">
      <dgm:prSet presAssocID="{5C766275-F346-4C6C-AC20-81162A9B551C}" presName="rootComposite3" presStyleCnt="0"/>
      <dgm:spPr/>
    </dgm:pt>
    <dgm:pt modelId="{9DA49968-E466-4685-BF0B-AF39184A39D5}" type="pres">
      <dgm:prSet presAssocID="{5C766275-F346-4C6C-AC20-81162A9B551C}" presName="rootText3" presStyleLbl="asst1" presStyleIdx="3" presStyleCnt="12">
        <dgm:presLayoutVars>
          <dgm:chPref val="3"/>
        </dgm:presLayoutVars>
      </dgm:prSet>
      <dgm:spPr/>
    </dgm:pt>
    <dgm:pt modelId="{9757BC69-A07D-4BDA-A195-68A91DB4FF78}" type="pres">
      <dgm:prSet presAssocID="{5C766275-F346-4C6C-AC20-81162A9B551C}" presName="rootConnector3" presStyleLbl="asst1" presStyleIdx="3" presStyleCnt="12"/>
      <dgm:spPr/>
    </dgm:pt>
    <dgm:pt modelId="{AC2813D3-B139-4785-857A-1804FA06518E}" type="pres">
      <dgm:prSet presAssocID="{5C766275-F346-4C6C-AC20-81162A9B551C}" presName="hierChild6" presStyleCnt="0"/>
      <dgm:spPr/>
    </dgm:pt>
    <dgm:pt modelId="{D1D54CDE-FF35-4779-8867-FA4CE5CE0853}" type="pres">
      <dgm:prSet presAssocID="{5C766275-F346-4C6C-AC20-81162A9B551C}" presName="hierChild7" presStyleCnt="0"/>
      <dgm:spPr/>
    </dgm:pt>
    <dgm:pt modelId="{489C494E-1520-4B6B-8CC4-8B069DBF6DEB}" type="pres">
      <dgm:prSet presAssocID="{6D7224CC-CEF8-43B0-B48E-8C63EE315FD3}" presName="Name111" presStyleLbl="parChTrans1D4" presStyleIdx="2" presStyleCnt="3"/>
      <dgm:spPr/>
    </dgm:pt>
    <dgm:pt modelId="{E4E8DF90-7E59-4E62-B7FC-7A64C7F35490}" type="pres">
      <dgm:prSet presAssocID="{805ECDB2-1D9E-4482-B53D-C87D0DB1C383}" presName="hierRoot3" presStyleCnt="0">
        <dgm:presLayoutVars>
          <dgm:hierBranch val="init"/>
        </dgm:presLayoutVars>
      </dgm:prSet>
      <dgm:spPr/>
    </dgm:pt>
    <dgm:pt modelId="{3B622BD3-890F-43A3-98CE-1C56007D1109}" type="pres">
      <dgm:prSet presAssocID="{805ECDB2-1D9E-4482-B53D-C87D0DB1C383}" presName="rootComposite3" presStyleCnt="0"/>
      <dgm:spPr/>
    </dgm:pt>
    <dgm:pt modelId="{22797352-A891-4975-8547-FFA9FFD05519}" type="pres">
      <dgm:prSet presAssocID="{805ECDB2-1D9E-4482-B53D-C87D0DB1C383}" presName="rootText3" presStyleLbl="asst1" presStyleIdx="4" presStyleCnt="12">
        <dgm:presLayoutVars>
          <dgm:chPref val="3"/>
        </dgm:presLayoutVars>
      </dgm:prSet>
      <dgm:spPr/>
    </dgm:pt>
    <dgm:pt modelId="{69AC436C-FC1F-4071-B834-4C4864C951EB}" type="pres">
      <dgm:prSet presAssocID="{805ECDB2-1D9E-4482-B53D-C87D0DB1C383}" presName="rootConnector3" presStyleLbl="asst1" presStyleIdx="4" presStyleCnt="12"/>
      <dgm:spPr/>
    </dgm:pt>
    <dgm:pt modelId="{5CF0439D-CA6D-4A79-BED4-67E609EF4CD0}" type="pres">
      <dgm:prSet presAssocID="{805ECDB2-1D9E-4482-B53D-C87D0DB1C383}" presName="hierChild6" presStyleCnt="0"/>
      <dgm:spPr/>
    </dgm:pt>
    <dgm:pt modelId="{97468FF3-7663-457A-8100-70E119BD6CA4}" type="pres">
      <dgm:prSet presAssocID="{805ECDB2-1D9E-4482-B53D-C87D0DB1C383}" presName="hierChild7" presStyleCnt="0"/>
      <dgm:spPr/>
    </dgm:pt>
    <dgm:pt modelId="{1777DB9A-1CC3-4C02-B982-35701554D38E}" type="pres">
      <dgm:prSet presAssocID="{737DB293-702C-4DAE-9FD2-6DB1EC623801}" presName="Name111" presStyleLbl="parChTrans1D3" presStyleIdx="1" presStyleCnt="7"/>
      <dgm:spPr/>
    </dgm:pt>
    <dgm:pt modelId="{38556AB8-3B69-4F39-B890-DFF11EFFEFD9}" type="pres">
      <dgm:prSet presAssocID="{0EB3847F-4715-49AF-A2C4-298415678600}" presName="hierRoot3" presStyleCnt="0">
        <dgm:presLayoutVars>
          <dgm:hierBranch val="init"/>
        </dgm:presLayoutVars>
      </dgm:prSet>
      <dgm:spPr/>
    </dgm:pt>
    <dgm:pt modelId="{3C9492C0-25D0-4478-B747-0CA477E56B05}" type="pres">
      <dgm:prSet presAssocID="{0EB3847F-4715-49AF-A2C4-298415678600}" presName="rootComposite3" presStyleCnt="0"/>
      <dgm:spPr/>
    </dgm:pt>
    <dgm:pt modelId="{96AC6847-D455-462F-AA2F-0D0311E6D3A5}" type="pres">
      <dgm:prSet presAssocID="{0EB3847F-4715-49AF-A2C4-298415678600}" presName="rootText3" presStyleLbl="asst1" presStyleIdx="5" presStyleCnt="12">
        <dgm:presLayoutVars>
          <dgm:chPref val="3"/>
        </dgm:presLayoutVars>
      </dgm:prSet>
      <dgm:spPr/>
    </dgm:pt>
    <dgm:pt modelId="{C5673D15-F628-44A7-9409-D6DF2048640E}" type="pres">
      <dgm:prSet presAssocID="{0EB3847F-4715-49AF-A2C4-298415678600}" presName="rootConnector3" presStyleLbl="asst1" presStyleIdx="5" presStyleCnt="12"/>
      <dgm:spPr/>
    </dgm:pt>
    <dgm:pt modelId="{AA3A2CDA-22B2-4C75-9FBC-377C1AB1499A}" type="pres">
      <dgm:prSet presAssocID="{0EB3847F-4715-49AF-A2C4-298415678600}" presName="hierChild6" presStyleCnt="0"/>
      <dgm:spPr/>
    </dgm:pt>
    <dgm:pt modelId="{92ADC52D-5D77-4AA0-8D9F-C52B10089C2D}" type="pres">
      <dgm:prSet presAssocID="{0EB3847F-4715-49AF-A2C4-298415678600}" presName="hierChild7" presStyleCnt="0"/>
      <dgm:spPr/>
    </dgm:pt>
    <dgm:pt modelId="{DCA1B56A-924A-4B0E-BDC5-5B0F7E8DE07F}" type="pres">
      <dgm:prSet presAssocID="{B86F42F3-05FF-4923-A9DE-EA2D655AB78B}" presName="Name111" presStyleLbl="parChTrans1D2" presStyleIdx="1" presStyleCnt="2"/>
      <dgm:spPr/>
    </dgm:pt>
    <dgm:pt modelId="{F75451D7-1EDF-467C-A042-3EF63271213E}" type="pres">
      <dgm:prSet presAssocID="{4B639F47-BEE9-42F5-BB85-E886FCFD0033}" presName="hierRoot3" presStyleCnt="0">
        <dgm:presLayoutVars>
          <dgm:hierBranch val="init"/>
        </dgm:presLayoutVars>
      </dgm:prSet>
      <dgm:spPr/>
    </dgm:pt>
    <dgm:pt modelId="{E5E7C013-A61A-45A5-93BA-44337D1A311C}" type="pres">
      <dgm:prSet presAssocID="{4B639F47-BEE9-42F5-BB85-E886FCFD0033}" presName="rootComposite3" presStyleCnt="0"/>
      <dgm:spPr/>
    </dgm:pt>
    <dgm:pt modelId="{A9E028F9-108F-42FD-8BE9-166DED0C21B6}" type="pres">
      <dgm:prSet presAssocID="{4B639F47-BEE9-42F5-BB85-E886FCFD0033}" presName="rootText3" presStyleLbl="asst1" presStyleIdx="6" presStyleCnt="12">
        <dgm:presLayoutVars>
          <dgm:chPref val="3"/>
        </dgm:presLayoutVars>
      </dgm:prSet>
      <dgm:spPr/>
    </dgm:pt>
    <dgm:pt modelId="{8E76E82A-EA75-448F-8F33-B5AC2D377B0A}" type="pres">
      <dgm:prSet presAssocID="{4B639F47-BEE9-42F5-BB85-E886FCFD0033}" presName="rootConnector3" presStyleLbl="asst1" presStyleIdx="6" presStyleCnt="12"/>
      <dgm:spPr/>
    </dgm:pt>
    <dgm:pt modelId="{3CFA855B-6B8F-472A-96AF-789F53D4F383}" type="pres">
      <dgm:prSet presAssocID="{4B639F47-BEE9-42F5-BB85-E886FCFD0033}" presName="hierChild6" presStyleCnt="0"/>
      <dgm:spPr/>
    </dgm:pt>
    <dgm:pt modelId="{B59F6911-543F-424A-BFF2-1379DCA16D83}" type="pres">
      <dgm:prSet presAssocID="{4B639F47-BEE9-42F5-BB85-E886FCFD0033}" presName="hierChild7" presStyleCnt="0"/>
      <dgm:spPr/>
    </dgm:pt>
    <dgm:pt modelId="{7E990BEC-755E-42BC-A4B2-689898451857}" type="pres">
      <dgm:prSet presAssocID="{E5FC695E-FAFA-45BD-9301-B34DAF3A7594}" presName="Name111" presStyleLbl="parChTrans1D3" presStyleIdx="2" presStyleCnt="7"/>
      <dgm:spPr/>
    </dgm:pt>
    <dgm:pt modelId="{EC19F6BD-6765-4855-914C-76C0C74DCDC6}" type="pres">
      <dgm:prSet presAssocID="{9EA3B042-1A36-4DC8-A7C2-5E60CBE51F12}" presName="hierRoot3" presStyleCnt="0">
        <dgm:presLayoutVars>
          <dgm:hierBranch val="init"/>
        </dgm:presLayoutVars>
      </dgm:prSet>
      <dgm:spPr/>
    </dgm:pt>
    <dgm:pt modelId="{8DB3695C-F21D-4845-A83D-557148712110}" type="pres">
      <dgm:prSet presAssocID="{9EA3B042-1A36-4DC8-A7C2-5E60CBE51F12}" presName="rootComposite3" presStyleCnt="0"/>
      <dgm:spPr/>
    </dgm:pt>
    <dgm:pt modelId="{ED640F02-AC0A-4DB8-A610-17845CEA16DF}" type="pres">
      <dgm:prSet presAssocID="{9EA3B042-1A36-4DC8-A7C2-5E60CBE51F12}" presName="rootText3" presStyleLbl="asst1" presStyleIdx="7" presStyleCnt="12">
        <dgm:presLayoutVars>
          <dgm:chPref val="3"/>
        </dgm:presLayoutVars>
      </dgm:prSet>
      <dgm:spPr/>
    </dgm:pt>
    <dgm:pt modelId="{B07FCFE1-E87B-4D7D-9752-545EFF2F33D7}" type="pres">
      <dgm:prSet presAssocID="{9EA3B042-1A36-4DC8-A7C2-5E60CBE51F12}" presName="rootConnector3" presStyleLbl="asst1" presStyleIdx="7" presStyleCnt="12"/>
      <dgm:spPr/>
    </dgm:pt>
    <dgm:pt modelId="{7A463D4C-9AFD-4556-AF97-7CF5A61AF96D}" type="pres">
      <dgm:prSet presAssocID="{9EA3B042-1A36-4DC8-A7C2-5E60CBE51F12}" presName="hierChild6" presStyleCnt="0"/>
      <dgm:spPr/>
    </dgm:pt>
    <dgm:pt modelId="{29FF2AF8-CE6A-4D73-9202-2C3DDC7AC1DB}" type="pres">
      <dgm:prSet presAssocID="{9EA3B042-1A36-4DC8-A7C2-5E60CBE51F12}" presName="hierChild7" presStyleCnt="0"/>
      <dgm:spPr/>
    </dgm:pt>
    <dgm:pt modelId="{D4358630-868A-4C3C-ADE0-A2E440DDFBFF}" type="pres">
      <dgm:prSet presAssocID="{59B5BA32-DAB5-4C6A-822D-BB42A7007B09}" presName="Name111" presStyleLbl="parChTrans1D3" presStyleIdx="3" presStyleCnt="7"/>
      <dgm:spPr/>
    </dgm:pt>
    <dgm:pt modelId="{6F23DE77-80EC-43C1-A5F8-338DB8FDFB64}" type="pres">
      <dgm:prSet presAssocID="{061C85F4-F922-4C42-81FA-449EE73D1387}" presName="hierRoot3" presStyleCnt="0">
        <dgm:presLayoutVars>
          <dgm:hierBranch val="init"/>
        </dgm:presLayoutVars>
      </dgm:prSet>
      <dgm:spPr/>
    </dgm:pt>
    <dgm:pt modelId="{A515B0DD-6BF2-4596-BDFF-9B02A07671AB}" type="pres">
      <dgm:prSet presAssocID="{061C85F4-F922-4C42-81FA-449EE73D1387}" presName="rootComposite3" presStyleCnt="0"/>
      <dgm:spPr/>
    </dgm:pt>
    <dgm:pt modelId="{CDEBC6FE-AEBC-44CF-997B-209AA5F8328C}" type="pres">
      <dgm:prSet presAssocID="{061C85F4-F922-4C42-81FA-449EE73D1387}" presName="rootText3" presStyleLbl="asst1" presStyleIdx="8" presStyleCnt="12">
        <dgm:presLayoutVars>
          <dgm:chPref val="3"/>
        </dgm:presLayoutVars>
      </dgm:prSet>
      <dgm:spPr/>
    </dgm:pt>
    <dgm:pt modelId="{624DB5BF-49A8-4B69-90A1-FF8CB8AFC3BE}" type="pres">
      <dgm:prSet presAssocID="{061C85F4-F922-4C42-81FA-449EE73D1387}" presName="rootConnector3" presStyleLbl="asst1" presStyleIdx="8" presStyleCnt="12"/>
      <dgm:spPr/>
    </dgm:pt>
    <dgm:pt modelId="{9ED75408-E9B2-455F-9371-CDEC036AC119}" type="pres">
      <dgm:prSet presAssocID="{061C85F4-F922-4C42-81FA-449EE73D1387}" presName="hierChild6" presStyleCnt="0"/>
      <dgm:spPr/>
    </dgm:pt>
    <dgm:pt modelId="{BEE900A1-51A8-4475-8515-B2CED19A55E1}" type="pres">
      <dgm:prSet presAssocID="{061C85F4-F922-4C42-81FA-449EE73D1387}" presName="hierChild7" presStyleCnt="0"/>
      <dgm:spPr/>
    </dgm:pt>
    <dgm:pt modelId="{5B1EB2B2-642A-4BBE-9898-4F09132552BD}" type="pres">
      <dgm:prSet presAssocID="{3B9FAD31-BBEF-42E6-8A7C-24ADA8D048A6}" presName="Name111" presStyleLbl="parChTrans1D3" presStyleIdx="4" presStyleCnt="7"/>
      <dgm:spPr/>
    </dgm:pt>
    <dgm:pt modelId="{BE3D05C3-5C4E-4057-8758-9908159FED81}" type="pres">
      <dgm:prSet presAssocID="{E257AA04-74C0-4458-A03F-CCE679AEA455}" presName="hierRoot3" presStyleCnt="0">
        <dgm:presLayoutVars>
          <dgm:hierBranch val="init"/>
        </dgm:presLayoutVars>
      </dgm:prSet>
      <dgm:spPr/>
    </dgm:pt>
    <dgm:pt modelId="{EB304BFC-2512-4DD6-BDFC-7CAB776D9BE3}" type="pres">
      <dgm:prSet presAssocID="{E257AA04-74C0-4458-A03F-CCE679AEA455}" presName="rootComposite3" presStyleCnt="0"/>
      <dgm:spPr/>
    </dgm:pt>
    <dgm:pt modelId="{5A50F1E3-793D-4EB2-8D51-A41747EDE3E2}" type="pres">
      <dgm:prSet presAssocID="{E257AA04-74C0-4458-A03F-CCE679AEA455}" presName="rootText3" presStyleLbl="asst1" presStyleIdx="9" presStyleCnt="12">
        <dgm:presLayoutVars>
          <dgm:chPref val="3"/>
        </dgm:presLayoutVars>
      </dgm:prSet>
      <dgm:spPr/>
    </dgm:pt>
    <dgm:pt modelId="{19EA6663-E82A-40F5-93DE-9F02CF81C4B8}" type="pres">
      <dgm:prSet presAssocID="{E257AA04-74C0-4458-A03F-CCE679AEA455}" presName="rootConnector3" presStyleLbl="asst1" presStyleIdx="9" presStyleCnt="12"/>
      <dgm:spPr/>
    </dgm:pt>
    <dgm:pt modelId="{24A8D02C-64CD-4292-876D-2403297F06ED}" type="pres">
      <dgm:prSet presAssocID="{E257AA04-74C0-4458-A03F-CCE679AEA455}" presName="hierChild6" presStyleCnt="0"/>
      <dgm:spPr/>
    </dgm:pt>
    <dgm:pt modelId="{D4943CA1-8002-4A20-8C6F-3A05F4C5C66E}" type="pres">
      <dgm:prSet presAssocID="{E257AA04-74C0-4458-A03F-CCE679AEA455}" presName="hierChild7" presStyleCnt="0"/>
      <dgm:spPr/>
    </dgm:pt>
    <dgm:pt modelId="{DDF4849D-CFFE-4A04-9F33-E0792BBF5146}" type="pres">
      <dgm:prSet presAssocID="{A46F3FCB-97A0-4673-968E-B9C8CB6C0736}" presName="Name111" presStyleLbl="parChTrans1D3" presStyleIdx="5" presStyleCnt="7"/>
      <dgm:spPr/>
    </dgm:pt>
    <dgm:pt modelId="{4E89DE85-0126-42F2-A9A6-BBB84799BA46}" type="pres">
      <dgm:prSet presAssocID="{AEDF353C-6901-4701-B6E4-5D1B9D3CD526}" presName="hierRoot3" presStyleCnt="0">
        <dgm:presLayoutVars>
          <dgm:hierBranch val="init"/>
        </dgm:presLayoutVars>
      </dgm:prSet>
      <dgm:spPr/>
    </dgm:pt>
    <dgm:pt modelId="{E255B22C-C614-42FD-872A-37328AB078E6}" type="pres">
      <dgm:prSet presAssocID="{AEDF353C-6901-4701-B6E4-5D1B9D3CD526}" presName="rootComposite3" presStyleCnt="0"/>
      <dgm:spPr/>
    </dgm:pt>
    <dgm:pt modelId="{1F749C66-37EF-4348-8AAD-F4CAC2D24389}" type="pres">
      <dgm:prSet presAssocID="{AEDF353C-6901-4701-B6E4-5D1B9D3CD526}" presName="rootText3" presStyleLbl="asst1" presStyleIdx="10" presStyleCnt="12">
        <dgm:presLayoutVars>
          <dgm:chPref val="3"/>
        </dgm:presLayoutVars>
      </dgm:prSet>
      <dgm:spPr/>
    </dgm:pt>
    <dgm:pt modelId="{E376EF44-A023-474F-A09F-756A007CB138}" type="pres">
      <dgm:prSet presAssocID="{AEDF353C-6901-4701-B6E4-5D1B9D3CD526}" presName="rootConnector3" presStyleLbl="asst1" presStyleIdx="10" presStyleCnt="12"/>
      <dgm:spPr/>
    </dgm:pt>
    <dgm:pt modelId="{E2E29955-7F44-4B3C-8855-2AE5B23C238B}" type="pres">
      <dgm:prSet presAssocID="{AEDF353C-6901-4701-B6E4-5D1B9D3CD526}" presName="hierChild6" presStyleCnt="0"/>
      <dgm:spPr/>
    </dgm:pt>
    <dgm:pt modelId="{6B529673-5885-4BC6-A3E4-0E6F1E68A5E7}" type="pres">
      <dgm:prSet presAssocID="{AEDF353C-6901-4701-B6E4-5D1B9D3CD526}" presName="hierChild7" presStyleCnt="0"/>
      <dgm:spPr/>
    </dgm:pt>
    <dgm:pt modelId="{343ADE1A-26AA-41A3-A947-16FCA3966B83}" type="pres">
      <dgm:prSet presAssocID="{9D6E5E22-E4D4-4085-9E89-00D16794010C}" presName="Name111" presStyleLbl="parChTrans1D3" presStyleIdx="6" presStyleCnt="7"/>
      <dgm:spPr/>
    </dgm:pt>
    <dgm:pt modelId="{3754BFA7-1D42-4F20-9015-B3E1DDA3B72B}" type="pres">
      <dgm:prSet presAssocID="{743D287A-E45A-4195-8F37-D5FDA1BC1CBB}" presName="hierRoot3" presStyleCnt="0">
        <dgm:presLayoutVars>
          <dgm:hierBranch val="init"/>
        </dgm:presLayoutVars>
      </dgm:prSet>
      <dgm:spPr/>
    </dgm:pt>
    <dgm:pt modelId="{D864FBD4-4674-4FC5-8633-64332118B1B8}" type="pres">
      <dgm:prSet presAssocID="{743D287A-E45A-4195-8F37-D5FDA1BC1CBB}" presName="rootComposite3" presStyleCnt="0"/>
      <dgm:spPr/>
    </dgm:pt>
    <dgm:pt modelId="{2EEDA248-A45F-48CC-9A56-9ABA3AA1A558}" type="pres">
      <dgm:prSet presAssocID="{743D287A-E45A-4195-8F37-D5FDA1BC1CBB}" presName="rootText3" presStyleLbl="asst1" presStyleIdx="11" presStyleCnt="12">
        <dgm:presLayoutVars>
          <dgm:chPref val="3"/>
        </dgm:presLayoutVars>
      </dgm:prSet>
      <dgm:spPr/>
    </dgm:pt>
    <dgm:pt modelId="{5398C7B2-5205-4664-938A-3C89F6EDE01D}" type="pres">
      <dgm:prSet presAssocID="{743D287A-E45A-4195-8F37-D5FDA1BC1CBB}" presName="rootConnector3" presStyleLbl="asst1" presStyleIdx="11" presStyleCnt="12"/>
      <dgm:spPr/>
    </dgm:pt>
    <dgm:pt modelId="{B32394F5-0C2B-4D0F-8C2F-00867D403349}" type="pres">
      <dgm:prSet presAssocID="{743D287A-E45A-4195-8F37-D5FDA1BC1CBB}" presName="hierChild6" presStyleCnt="0"/>
      <dgm:spPr/>
    </dgm:pt>
    <dgm:pt modelId="{CBA115F1-7C0C-4897-8698-C7DEF7127FA3}" type="pres">
      <dgm:prSet presAssocID="{743D287A-E45A-4195-8F37-D5FDA1BC1CBB}" presName="hierChild7" presStyleCnt="0"/>
      <dgm:spPr/>
    </dgm:pt>
  </dgm:ptLst>
  <dgm:cxnLst>
    <dgm:cxn modelId="{D5704301-AC5B-4F5B-B768-A0FB3B175224}" type="presOf" srcId="{061C85F4-F922-4C42-81FA-449EE73D1387}" destId="{624DB5BF-49A8-4B69-90A1-FF8CB8AFC3BE}" srcOrd="2" destOrd="0" presId="urn:microsoft.com/office/officeart/2005/8/layout/orgChart1#1"/>
    <dgm:cxn modelId="{14D1D303-3E5C-487A-8B1A-108ADB581202}" type="presOf" srcId="{4B639F47-BEE9-42F5-BB85-E886FCFD0033}" destId="{8E76E82A-EA75-448F-8F33-B5AC2D377B0A}" srcOrd="2" destOrd="0" presId="urn:microsoft.com/office/officeart/2005/8/layout/orgChart1#1"/>
    <dgm:cxn modelId="{11D26904-EB2B-45CC-9B7F-EB6771A4D887}" type="presOf" srcId="{737DB293-702C-4DAE-9FD2-6DB1EC623801}" destId="{1777DB9A-1CC3-4C02-B982-35701554D38E}" srcOrd="0" destOrd="0" presId="urn:microsoft.com/office/officeart/2005/8/layout/orgChart1#1"/>
    <dgm:cxn modelId="{2ECD5306-5E53-4E89-B28D-ED4FBFA38C54}" type="presOf" srcId="{59B5BA32-DAB5-4C6A-822D-BB42A7007B09}" destId="{D4358630-868A-4C3C-ADE0-A2E440DDFBFF}" srcOrd="0" destOrd="0" presId="urn:microsoft.com/office/officeart/2005/8/layout/orgChart1#1"/>
    <dgm:cxn modelId="{0DB45806-38D5-4C04-BDBE-D03C866FE9D3}" type="presOf" srcId="{805ECDB2-1D9E-4482-B53D-C87D0DB1C383}" destId="{69AC436C-FC1F-4071-B834-4C4864C951EB}" srcOrd="2" destOrd="0" presId="urn:microsoft.com/office/officeart/2005/8/layout/orgChart1#1"/>
    <dgm:cxn modelId="{5BFB8209-EC1F-4663-89D2-E2F3DEE13F6E}" type="presOf" srcId="{061C85F4-F922-4C42-81FA-449EE73D1387}" destId="{CDEBC6FE-AEBC-44CF-997B-209AA5F8328C}" srcOrd="1" destOrd="0" presId="urn:microsoft.com/office/officeart/2005/8/layout/orgChart1#1"/>
    <dgm:cxn modelId="{57DDAF09-208D-4997-B96C-0CF6654A19AC}" type="presOf" srcId="{4BD7CB7F-D33D-43AF-BC6A-703E28A7B323}" destId="{3E794E18-C2BC-4834-B799-9EC68AD74393}" srcOrd="2" destOrd="0" presId="urn:microsoft.com/office/officeart/2005/8/layout/orgChart1#1"/>
    <dgm:cxn modelId="{EA32520D-E71C-4EB9-8929-4AD963F48376}" type="presOf" srcId="{12714FC6-8B41-47E5-91DD-F02D34D23B93}" destId="{C0DC45AF-5C27-4C4A-8328-DA5E52E75284}" srcOrd="1" destOrd="0" presId="urn:microsoft.com/office/officeart/2005/8/layout/orgChart1#1"/>
    <dgm:cxn modelId="{D4BFD910-F739-46E8-B8BC-E1CA85386801}" type="presOf" srcId="{9EA3B042-1A36-4DC8-A7C2-5E60CBE51F12}" destId="{B07FCFE1-E87B-4D7D-9752-545EFF2F33D7}" srcOrd="2" destOrd="0" presId="urn:microsoft.com/office/officeart/2005/8/layout/orgChart1#1"/>
    <dgm:cxn modelId="{89681511-6241-4715-9653-A545D6302B34}" type="presOf" srcId="{FFA92439-212A-419F-8920-079FD52B49BB}" destId="{00615076-0388-473F-8D49-9E09FDB1BDA0}" srcOrd="0" destOrd="0" presId="urn:microsoft.com/office/officeart/2005/8/layout/orgChart1#1"/>
    <dgm:cxn modelId="{E2526E12-D8F1-450E-9445-21F31EDF7417}" type="presOf" srcId="{743D287A-E45A-4195-8F37-D5FDA1BC1CBB}" destId="{2EEDA248-A45F-48CC-9A56-9ABA3AA1A558}" srcOrd="1" destOrd="0" presId="urn:microsoft.com/office/officeart/2005/8/layout/orgChart1#1"/>
    <dgm:cxn modelId="{0F2D0613-C3DD-4613-8BAA-26A9DA1ADFCD}" srcId="{FE3CA9CA-EDD8-4170-9BC2-71C5E12E0BAF}" destId="{4BD7CB7F-D33D-43AF-BC6A-703E28A7B323}" srcOrd="0" destOrd="0" parTransId="{FFA92439-212A-419F-8920-079FD52B49BB}" sibTransId="{AF06F60E-B154-42EB-90B1-D6E29AA74263}"/>
    <dgm:cxn modelId="{3F138017-AB3A-4882-85C9-B75A6F3341F7}" type="presOf" srcId="{4B639F47-BEE9-42F5-BB85-E886FCFD0033}" destId="{E5E7C013-A61A-45A5-93BA-44337D1A311C}" srcOrd="0" destOrd="0" presId="urn:microsoft.com/office/officeart/2005/8/layout/orgChart1#1"/>
    <dgm:cxn modelId="{C24E2120-EBA2-48F9-AC04-6FAB089726B9}" type="presOf" srcId="{5C766275-F346-4C6C-AC20-81162A9B551C}" destId="{F52A6FD6-0A60-49C7-967A-82607F7372F9}" srcOrd="0" destOrd="0" presId="urn:microsoft.com/office/officeart/2005/8/layout/orgChart1#1"/>
    <dgm:cxn modelId="{7F783D21-08A5-4409-A2C1-21D63C526A21}" type="presOf" srcId="{743D287A-E45A-4195-8F37-D5FDA1BC1CBB}" destId="{5398C7B2-5205-4664-938A-3C89F6EDE01D}" srcOrd="2" destOrd="0" presId="urn:microsoft.com/office/officeart/2005/8/layout/orgChart1#1"/>
    <dgm:cxn modelId="{70C9B624-0620-4C61-8BB0-3DF3DBC16242}" type="presOf" srcId="{12714FC6-8B41-47E5-91DD-F02D34D23B93}" destId="{E3FD3950-A312-4B04-9183-CEB70C7CD3C1}" srcOrd="2" destOrd="0" presId="urn:microsoft.com/office/officeart/2005/8/layout/orgChart1#1"/>
    <dgm:cxn modelId="{2652AE27-E1DA-470B-BB7C-0EBB3847855D}" type="presOf" srcId="{12714FC6-8B41-47E5-91DD-F02D34D23B93}" destId="{ACA67AF3-DF76-4CDA-9836-B86C65D5334A}" srcOrd="0" destOrd="0" presId="urn:microsoft.com/office/officeart/2005/8/layout/orgChart1#1"/>
    <dgm:cxn modelId="{C87BED2E-0916-40B7-A09A-00FBD59D4A3E}" type="presOf" srcId="{4BD7CB7F-D33D-43AF-BC6A-703E28A7B323}" destId="{213A68CC-C361-4381-A8EE-08114C4B47B0}" srcOrd="1" destOrd="0" presId="urn:microsoft.com/office/officeart/2005/8/layout/orgChart1#1"/>
    <dgm:cxn modelId="{99D9A132-2C7F-4B93-80BA-8EB0C732F98F}" type="presOf" srcId="{A77D31B3-3808-4FBA-8FA4-CC8D448A173E}" destId="{E498DC9C-C5AC-4482-A26F-3B99DC5D79F0}" srcOrd="0" destOrd="0" presId="urn:microsoft.com/office/officeart/2005/8/layout/orgChart1#1"/>
    <dgm:cxn modelId="{1BD57436-560F-48A8-951F-171A2B5FC2B4}" type="presOf" srcId="{FE3CA9CA-EDD8-4170-9BC2-71C5E12E0BAF}" destId="{B6EE10CC-A2A0-4B40-B1B2-26EC25C09257}" srcOrd="1" destOrd="0" presId="urn:microsoft.com/office/officeart/2005/8/layout/orgChart1#1"/>
    <dgm:cxn modelId="{4DAACF36-6941-49D4-86E0-ACCDACF18CC4}" type="presOf" srcId="{E257AA04-74C0-4458-A03F-CCE679AEA455}" destId="{5A50F1E3-793D-4EB2-8D51-A41747EDE3E2}" srcOrd="1" destOrd="0" presId="urn:microsoft.com/office/officeart/2005/8/layout/orgChart1#1"/>
    <dgm:cxn modelId="{531DC537-7F1F-4D91-AD56-BB9BAE20E5AD}" type="presOf" srcId="{805ECDB2-1D9E-4482-B53D-C87D0DB1C383}" destId="{3B622BD3-890F-43A3-98CE-1C56007D1109}" srcOrd="0" destOrd="0" presId="urn:microsoft.com/office/officeart/2005/8/layout/orgChart1#1"/>
    <dgm:cxn modelId="{F0709F3B-4830-480F-A00D-06BFB8DD5190}" type="presOf" srcId="{9D6E5E22-E4D4-4085-9E89-00D16794010C}" destId="{343ADE1A-26AA-41A3-A947-16FCA3966B83}" srcOrd="0" destOrd="0" presId="urn:microsoft.com/office/officeart/2005/8/layout/orgChart1#1"/>
    <dgm:cxn modelId="{7559C93E-48C8-4CF8-94BA-3B2EBC5ABA24}" srcId="{8D609EA1-ABDB-41D8-9B4E-A9262D1D3031}" destId="{0EB3847F-4715-49AF-A2C4-298415678600}" srcOrd="1" destOrd="0" parTransId="{737DB293-702C-4DAE-9FD2-6DB1EC623801}" sibTransId="{55779B6C-FA18-4D7F-986B-49B3AE340B68}"/>
    <dgm:cxn modelId="{E4BBFE4B-7CCA-4C6C-B697-F557EA5054A7}" type="presOf" srcId="{0EB3847F-4715-49AF-A2C4-298415678600}" destId="{C5673D15-F628-44A7-9409-D6DF2048640E}" srcOrd="2" destOrd="0" presId="urn:microsoft.com/office/officeart/2005/8/layout/orgChart1#1"/>
    <dgm:cxn modelId="{CFCE7752-C6E7-438F-A04D-1E991C923056}" type="presOf" srcId="{FE3CA9CA-EDD8-4170-9BC2-71C5E12E0BAF}" destId="{63C96BD0-B2DF-48BC-91A9-0F5E8D849B96}" srcOrd="0" destOrd="0" presId="urn:microsoft.com/office/officeart/2005/8/layout/orgChart1#1"/>
    <dgm:cxn modelId="{0619F757-5CE9-4242-93D9-CC7E58C2FE7E}" type="presOf" srcId="{AEDF353C-6901-4701-B6E4-5D1B9D3CD526}" destId="{E255B22C-C614-42FD-872A-37328AB078E6}" srcOrd="0" destOrd="0" presId="urn:microsoft.com/office/officeart/2005/8/layout/orgChart1#1"/>
    <dgm:cxn modelId="{7444165A-E901-4786-9E82-E905EA73BCC9}" type="presOf" srcId="{E5FC695E-FAFA-45BD-9301-B34DAF3A7594}" destId="{7E990BEC-755E-42BC-A4B2-689898451857}" srcOrd="0" destOrd="0" presId="urn:microsoft.com/office/officeart/2005/8/layout/orgChart1#1"/>
    <dgm:cxn modelId="{145C2667-979E-4C4A-9C3D-BFB6676EAFD3}" type="presOf" srcId="{3B9FAD31-BBEF-42E6-8A7C-24ADA8D048A6}" destId="{5B1EB2B2-642A-4BBE-9898-4F09132552BD}" srcOrd="0" destOrd="0" presId="urn:microsoft.com/office/officeart/2005/8/layout/orgChart1#1"/>
    <dgm:cxn modelId="{F617096D-26BC-4F20-AA9D-C2C2E313685E}" type="presOf" srcId="{AEDF353C-6901-4701-B6E4-5D1B9D3CD526}" destId="{1F749C66-37EF-4348-8AAD-F4CAC2D24389}" srcOrd="1" destOrd="0" presId="urn:microsoft.com/office/officeart/2005/8/layout/orgChart1#1"/>
    <dgm:cxn modelId="{43F4336D-A0F1-423B-8457-E32AC725F78D}" type="presOf" srcId="{AEDF353C-6901-4701-B6E4-5D1B9D3CD526}" destId="{E376EF44-A023-474F-A09F-756A007CB138}" srcOrd="2" destOrd="0" presId="urn:microsoft.com/office/officeart/2005/8/layout/orgChart1#1"/>
    <dgm:cxn modelId="{BB302973-3381-4052-89C1-83FF1571D3EF}" srcId="{4B639F47-BEE9-42F5-BB85-E886FCFD0033}" destId="{E257AA04-74C0-4458-A03F-CCE679AEA455}" srcOrd="2" destOrd="0" parTransId="{3B9FAD31-BBEF-42E6-8A7C-24ADA8D048A6}" sibTransId="{22DA4824-FF3B-4700-A85D-EC488E9E7190}"/>
    <dgm:cxn modelId="{FD247678-F96E-4802-B68C-FF7FF547D9E1}" type="presOf" srcId="{8D609EA1-ABDB-41D8-9B4E-A9262D1D3031}" destId="{CD1E2C6B-6B01-4548-991A-D2A0F8B6B890}" srcOrd="0" destOrd="0" presId="urn:microsoft.com/office/officeart/2005/8/layout/orgChart1#1"/>
    <dgm:cxn modelId="{527E237B-6B90-48CE-A829-04E0CBFDF891}" srcId="{A77D31B3-3808-4FBA-8FA4-CC8D448A173E}" destId="{12714FC6-8B41-47E5-91DD-F02D34D23B93}" srcOrd="0" destOrd="0" parTransId="{EACD17F5-D793-4A43-B489-D1804D50CFEF}" sibTransId="{FA45D93F-0724-4936-AA45-E6762732A19D}"/>
    <dgm:cxn modelId="{1283C37B-1B1A-4874-B124-593771076C41}" type="presOf" srcId="{A46F3FCB-97A0-4673-968E-B9C8CB6C0736}" destId="{DDF4849D-CFFE-4A04-9F33-E0792BBF5146}" srcOrd="0" destOrd="0" presId="urn:microsoft.com/office/officeart/2005/8/layout/orgChart1#1"/>
    <dgm:cxn modelId="{545EEA7C-A629-49B5-AD3F-8D63BFA68E72}" srcId="{FE3CA9CA-EDD8-4170-9BC2-71C5E12E0BAF}" destId="{5C766275-F346-4C6C-AC20-81162A9B551C}" srcOrd="1" destOrd="0" parTransId="{64DB77B4-D465-48FE-8960-12616C199868}" sibTransId="{3F6EDB15-8BB8-4662-B9CB-3AC8FC0029F6}"/>
    <dgm:cxn modelId="{4CFF3C7F-D98B-4550-AF37-69FE62E7180A}" type="presOf" srcId="{9EA3B042-1A36-4DC8-A7C2-5E60CBE51F12}" destId="{8DB3695C-F21D-4845-A83D-557148712110}" srcOrd="0" destOrd="0" presId="urn:microsoft.com/office/officeart/2005/8/layout/orgChart1#1"/>
    <dgm:cxn modelId="{CFFFD585-BDED-4A86-8216-ECF2F5CFFE5A}" type="presOf" srcId="{7B547398-707B-4C34-945A-6A5DD298DBAB}" destId="{27B851AF-91E8-4C4E-9A0E-FE3A6D4285DC}" srcOrd="0" destOrd="0" presId="urn:microsoft.com/office/officeart/2005/8/layout/orgChart1#1"/>
    <dgm:cxn modelId="{55D8E985-DE23-4B3D-8650-CBC5DD4B029E}" type="presOf" srcId="{5C766275-F346-4C6C-AC20-81162A9B551C}" destId="{9DA49968-E466-4685-BF0B-AF39184A39D5}" srcOrd="1" destOrd="0" presId="urn:microsoft.com/office/officeart/2005/8/layout/orgChart1#1"/>
    <dgm:cxn modelId="{A6DC908D-4518-40DE-A0E6-67AB41FBB1DE}" srcId="{12714FC6-8B41-47E5-91DD-F02D34D23B93}" destId="{8D609EA1-ABDB-41D8-9B4E-A9262D1D3031}" srcOrd="0" destOrd="0" parTransId="{7B547398-707B-4C34-945A-6A5DD298DBAB}" sibTransId="{C0FD60E6-2219-4B6E-A479-305F55404A16}"/>
    <dgm:cxn modelId="{B557E68D-5A21-411B-8995-62954828552D}" type="presOf" srcId="{743D287A-E45A-4195-8F37-D5FDA1BC1CBB}" destId="{D864FBD4-4674-4FC5-8633-64332118B1B8}" srcOrd="0" destOrd="0" presId="urn:microsoft.com/office/officeart/2005/8/layout/orgChart1#1"/>
    <dgm:cxn modelId="{C8BD358F-3254-4BF4-A35E-2AE287BC190A}" type="presOf" srcId="{E257AA04-74C0-4458-A03F-CCE679AEA455}" destId="{EB304BFC-2512-4DD6-BDFC-7CAB776D9BE3}" srcOrd="0" destOrd="0" presId="urn:microsoft.com/office/officeart/2005/8/layout/orgChart1#1"/>
    <dgm:cxn modelId="{E1CD1891-4E60-4964-A6F3-4F114AEB7112}" type="presOf" srcId="{B86F42F3-05FF-4923-A9DE-EA2D655AB78B}" destId="{DCA1B56A-924A-4B0E-BDC5-5B0F7E8DE07F}" srcOrd="0" destOrd="0" presId="urn:microsoft.com/office/officeart/2005/8/layout/orgChart1#1"/>
    <dgm:cxn modelId="{4162E292-50FC-493C-9EB0-C35988417701}" type="presOf" srcId="{061C85F4-F922-4C42-81FA-449EE73D1387}" destId="{A515B0DD-6BF2-4596-BDFF-9B02A07671AB}" srcOrd="0" destOrd="0" presId="urn:microsoft.com/office/officeart/2005/8/layout/orgChart1#1"/>
    <dgm:cxn modelId="{7D836293-DB04-4623-A7C1-027BF23B41E0}" type="presOf" srcId="{0EB3847F-4715-49AF-A2C4-298415678600}" destId="{96AC6847-D455-462F-AA2F-0D0311E6D3A5}" srcOrd="1" destOrd="0" presId="urn:microsoft.com/office/officeart/2005/8/layout/orgChart1#1"/>
    <dgm:cxn modelId="{1B5D9A98-8AC0-4695-92E7-4AFB3879D6D9}" srcId="{4B639F47-BEE9-42F5-BB85-E886FCFD0033}" destId="{AEDF353C-6901-4701-B6E4-5D1B9D3CD526}" srcOrd="3" destOrd="0" parTransId="{A46F3FCB-97A0-4673-968E-B9C8CB6C0736}" sibTransId="{4E9018FE-DFCA-431C-B869-B3A218190DF9}"/>
    <dgm:cxn modelId="{E4F268A6-DE63-46F1-BDC3-296739FB25D3}" type="presOf" srcId="{9EA3B042-1A36-4DC8-A7C2-5E60CBE51F12}" destId="{ED640F02-AC0A-4DB8-A610-17845CEA16DF}" srcOrd="1" destOrd="0" presId="urn:microsoft.com/office/officeart/2005/8/layout/orgChart1#1"/>
    <dgm:cxn modelId="{61D4A8AC-50A1-4C02-8E38-21E7FAA812AD}" type="presOf" srcId="{64DB77B4-D465-48FE-8960-12616C199868}" destId="{C69E70F6-DA8F-4CD6-AB93-A03C0A16D53B}" srcOrd="0" destOrd="0" presId="urn:microsoft.com/office/officeart/2005/8/layout/orgChart1#1"/>
    <dgm:cxn modelId="{1B2D45C5-88FE-429F-87E1-7F7237A14C0C}" type="presOf" srcId="{8D609EA1-ABDB-41D8-9B4E-A9262D1D3031}" destId="{1CC81C36-C52B-45D9-98F2-76CF8D1C54EB}" srcOrd="1" destOrd="0" presId="urn:microsoft.com/office/officeart/2005/8/layout/orgChart1#1"/>
    <dgm:cxn modelId="{1DFA10C8-960F-4CDC-B9D1-B03426B259BD}" srcId="{4B639F47-BEE9-42F5-BB85-E886FCFD0033}" destId="{743D287A-E45A-4195-8F37-D5FDA1BC1CBB}" srcOrd="4" destOrd="0" parTransId="{9D6E5E22-E4D4-4085-9E89-00D16794010C}" sibTransId="{A784FF47-B199-4E79-8CC2-504FB630EC54}"/>
    <dgm:cxn modelId="{6D5CE6CA-E7E6-4610-B926-FE224DD8F85D}" type="presOf" srcId="{8D609EA1-ABDB-41D8-9B4E-A9262D1D3031}" destId="{31E15AB1-AC6B-4D55-B5C2-9EBE4EB32E8E}" srcOrd="2" destOrd="0" presId="urn:microsoft.com/office/officeart/2005/8/layout/orgChart1#1"/>
    <dgm:cxn modelId="{F47487CB-96D2-489B-AE01-4A6CE95A60FC}" type="presOf" srcId="{805ECDB2-1D9E-4482-B53D-C87D0DB1C383}" destId="{22797352-A891-4975-8547-FFA9FFD05519}" srcOrd="1" destOrd="0" presId="urn:microsoft.com/office/officeart/2005/8/layout/orgChart1#1"/>
    <dgm:cxn modelId="{771443D5-B05B-47CC-AFBE-C0CC07C62B1A}" srcId="{4B639F47-BEE9-42F5-BB85-E886FCFD0033}" destId="{061C85F4-F922-4C42-81FA-449EE73D1387}" srcOrd="1" destOrd="0" parTransId="{59B5BA32-DAB5-4C6A-822D-BB42A7007B09}" sibTransId="{61D1CAF0-B32C-4176-A01E-FAC7BE58E31D}"/>
    <dgm:cxn modelId="{243E45DB-5D1C-492B-814D-DA6EE40A95A5}" srcId="{12714FC6-8B41-47E5-91DD-F02D34D23B93}" destId="{4B639F47-BEE9-42F5-BB85-E886FCFD0033}" srcOrd="1" destOrd="0" parTransId="{B86F42F3-05FF-4923-A9DE-EA2D655AB78B}" sibTransId="{F2293622-E2CC-4169-9EA3-28EDAD41BA0F}"/>
    <dgm:cxn modelId="{6D1D6ADC-BFE0-4026-82A6-98B6EAB0F8B6}" srcId="{FE3CA9CA-EDD8-4170-9BC2-71C5E12E0BAF}" destId="{805ECDB2-1D9E-4482-B53D-C87D0DB1C383}" srcOrd="2" destOrd="0" parTransId="{6D7224CC-CEF8-43B0-B48E-8C63EE315FD3}" sibTransId="{2E9E1C76-C582-484C-9921-2B9D849B920D}"/>
    <dgm:cxn modelId="{DACCE9DC-BE95-426C-851E-4DE2FA69DFAB}" type="presOf" srcId="{FE3CA9CA-EDD8-4170-9BC2-71C5E12E0BAF}" destId="{66887021-B131-449F-B022-F3446E75AF5E}" srcOrd="2" destOrd="0" presId="urn:microsoft.com/office/officeart/2005/8/layout/orgChart1#1"/>
    <dgm:cxn modelId="{F0D728DD-A78B-43A0-A388-74755A09D8FC}" type="presOf" srcId="{54388D0E-CAF7-498C-B12A-B809AA2F1962}" destId="{2DD064A6-68C0-423A-9232-778092F591CD}" srcOrd="0" destOrd="0" presId="urn:microsoft.com/office/officeart/2005/8/layout/orgChart1#1"/>
    <dgm:cxn modelId="{8F4844DF-309E-449E-9074-1E3B45ACC65E}" type="presOf" srcId="{6D7224CC-CEF8-43B0-B48E-8C63EE315FD3}" destId="{489C494E-1520-4B6B-8CC4-8B069DBF6DEB}" srcOrd="0" destOrd="0" presId="urn:microsoft.com/office/officeart/2005/8/layout/orgChart1#1"/>
    <dgm:cxn modelId="{C6D9F4DF-6510-4061-B09B-B39EE4D7EC88}" type="presOf" srcId="{0EB3847F-4715-49AF-A2C4-298415678600}" destId="{3C9492C0-25D0-4478-B747-0CA477E56B05}" srcOrd="0" destOrd="0" presId="urn:microsoft.com/office/officeart/2005/8/layout/orgChart1#1"/>
    <dgm:cxn modelId="{74DB8BE9-3C5F-499E-98DC-BFC975FB6C3B}" type="presOf" srcId="{4BD7CB7F-D33D-43AF-BC6A-703E28A7B323}" destId="{986FB2AD-F28D-48BB-8CDF-D64AC354E98B}" srcOrd="0" destOrd="0" presId="urn:microsoft.com/office/officeart/2005/8/layout/orgChart1#1"/>
    <dgm:cxn modelId="{FE77D8F2-629A-4953-8FE2-3886FA2E4873}" type="presOf" srcId="{5C766275-F346-4C6C-AC20-81162A9B551C}" destId="{9757BC69-A07D-4BDA-A195-68A91DB4FF78}" srcOrd="2" destOrd="0" presId="urn:microsoft.com/office/officeart/2005/8/layout/orgChart1#1"/>
    <dgm:cxn modelId="{CF9B48F7-EA7F-4C76-94A9-C8EB0EBEAA75}" type="presOf" srcId="{E257AA04-74C0-4458-A03F-CCE679AEA455}" destId="{19EA6663-E82A-40F5-93DE-9F02CF81C4B8}" srcOrd="2" destOrd="0" presId="urn:microsoft.com/office/officeart/2005/8/layout/orgChart1#1"/>
    <dgm:cxn modelId="{CC5BC8F7-8E7C-43B0-874D-3B0106361C8F}" srcId="{4B639F47-BEE9-42F5-BB85-E886FCFD0033}" destId="{9EA3B042-1A36-4DC8-A7C2-5E60CBE51F12}" srcOrd="0" destOrd="0" parTransId="{E5FC695E-FAFA-45BD-9301-B34DAF3A7594}" sibTransId="{07102C4C-1A73-4AFC-9EAE-A23DC0BE7D58}"/>
    <dgm:cxn modelId="{A3B5ADFA-6146-474F-94EC-4F7D23BFF933}" type="presOf" srcId="{4B639F47-BEE9-42F5-BB85-E886FCFD0033}" destId="{A9E028F9-108F-42FD-8BE9-166DED0C21B6}" srcOrd="1" destOrd="0" presId="urn:microsoft.com/office/officeart/2005/8/layout/orgChart1#1"/>
    <dgm:cxn modelId="{B02544FD-63DA-4694-AB61-AA9E3DD174E3}" srcId="{8D609EA1-ABDB-41D8-9B4E-A9262D1D3031}" destId="{FE3CA9CA-EDD8-4170-9BC2-71C5E12E0BAF}" srcOrd="0" destOrd="0" parTransId="{54388D0E-CAF7-498C-B12A-B809AA2F1962}" sibTransId="{E61FE528-193B-4176-950C-30681E198596}"/>
    <dgm:cxn modelId="{700B990C-C33A-40FE-9195-8225F50B020C}" type="presParOf" srcId="{E498DC9C-C5AC-4482-A26F-3B99DC5D79F0}" destId="{5EF383FA-BC41-4A2B-863A-44C8616F18F7}" srcOrd="0" destOrd="0" presId="urn:microsoft.com/office/officeart/2005/8/layout/orgChart1#1"/>
    <dgm:cxn modelId="{747BCA03-F35B-4AD0-A4DD-4F70FC430C4A}" type="presParOf" srcId="{5EF383FA-BC41-4A2B-863A-44C8616F18F7}" destId="{ACA67AF3-DF76-4CDA-9836-B86C65D5334A}" srcOrd="0" destOrd="0" presId="urn:microsoft.com/office/officeart/2005/8/layout/orgChart1#1"/>
    <dgm:cxn modelId="{9E672CDA-5D4E-4191-8B2D-14CB03D04013}" type="presParOf" srcId="{ACA67AF3-DF76-4CDA-9836-B86C65D5334A}" destId="{C0DC45AF-5C27-4C4A-8328-DA5E52E75284}" srcOrd="0" destOrd="0" presId="urn:microsoft.com/office/officeart/2005/8/layout/orgChart1#1"/>
    <dgm:cxn modelId="{7E203FC2-4758-4A54-8839-B375DD24E528}" type="presParOf" srcId="{ACA67AF3-DF76-4CDA-9836-B86C65D5334A}" destId="{E3FD3950-A312-4B04-9183-CEB70C7CD3C1}" srcOrd="1" destOrd="0" presId="urn:microsoft.com/office/officeart/2005/8/layout/orgChart1#1"/>
    <dgm:cxn modelId="{FD660FBB-F314-4C29-815B-5B29B5F5A84D}" type="presParOf" srcId="{5EF383FA-BC41-4A2B-863A-44C8616F18F7}" destId="{6E8B7744-6E85-4665-8005-DDDC584AE331}" srcOrd="1" destOrd="0" presId="urn:microsoft.com/office/officeart/2005/8/layout/orgChart1#1"/>
    <dgm:cxn modelId="{9B6951C1-60E5-4A8B-975D-9883549A6674}" type="presParOf" srcId="{5EF383FA-BC41-4A2B-863A-44C8616F18F7}" destId="{7699AE8A-8EAF-45DC-9606-97AEE558535C}" srcOrd="2" destOrd="0" presId="urn:microsoft.com/office/officeart/2005/8/layout/orgChart1#1"/>
    <dgm:cxn modelId="{E37FF943-37BA-4768-A7E3-8E356B756496}" type="presParOf" srcId="{7699AE8A-8EAF-45DC-9606-97AEE558535C}" destId="{27B851AF-91E8-4C4E-9A0E-FE3A6D4285DC}" srcOrd="0" destOrd="0" presId="urn:microsoft.com/office/officeart/2005/8/layout/orgChart1#1"/>
    <dgm:cxn modelId="{DD817752-5BD9-43A5-BA54-E647AD85E826}" type="presParOf" srcId="{7699AE8A-8EAF-45DC-9606-97AEE558535C}" destId="{5291025D-1DFF-4856-8C83-C2AA4E9CC314}" srcOrd="1" destOrd="0" presId="urn:microsoft.com/office/officeart/2005/8/layout/orgChart1#1"/>
    <dgm:cxn modelId="{AB5EBFAB-B7E2-4525-AD03-A5416FA19D59}" type="presParOf" srcId="{5291025D-1DFF-4856-8C83-C2AA4E9CC314}" destId="{CD1E2C6B-6B01-4548-991A-D2A0F8B6B890}" srcOrd="0" destOrd="0" presId="urn:microsoft.com/office/officeart/2005/8/layout/orgChart1#1"/>
    <dgm:cxn modelId="{0F3CA551-B758-41FD-BC6B-7E72F31D4FAB}" type="presParOf" srcId="{CD1E2C6B-6B01-4548-991A-D2A0F8B6B890}" destId="{1CC81C36-C52B-45D9-98F2-76CF8D1C54EB}" srcOrd="0" destOrd="0" presId="urn:microsoft.com/office/officeart/2005/8/layout/orgChart1#1"/>
    <dgm:cxn modelId="{9DA8E473-F815-469A-BA7A-1E46488BB8F7}" type="presParOf" srcId="{CD1E2C6B-6B01-4548-991A-D2A0F8B6B890}" destId="{31E15AB1-AC6B-4D55-B5C2-9EBE4EB32E8E}" srcOrd="1" destOrd="0" presId="urn:microsoft.com/office/officeart/2005/8/layout/orgChart1#1"/>
    <dgm:cxn modelId="{99653860-35CF-45AB-9195-5D4E10FAD41E}" type="presParOf" srcId="{5291025D-1DFF-4856-8C83-C2AA4E9CC314}" destId="{14354C52-0079-4218-95D0-B39CCD63FC90}" srcOrd="1" destOrd="0" presId="urn:microsoft.com/office/officeart/2005/8/layout/orgChart1#1"/>
    <dgm:cxn modelId="{F7CCF302-BFA5-4E98-9F1A-7E2D45B74F3B}" type="presParOf" srcId="{5291025D-1DFF-4856-8C83-C2AA4E9CC314}" destId="{59CB105C-D52A-4984-8276-384A20409F84}" srcOrd="2" destOrd="0" presId="urn:microsoft.com/office/officeart/2005/8/layout/orgChart1#1"/>
    <dgm:cxn modelId="{54E62B83-FCED-40FE-9265-E4DFEFB8D563}" type="presParOf" srcId="{59CB105C-D52A-4984-8276-384A20409F84}" destId="{2DD064A6-68C0-423A-9232-778092F591CD}" srcOrd="0" destOrd="0" presId="urn:microsoft.com/office/officeart/2005/8/layout/orgChart1#1"/>
    <dgm:cxn modelId="{6BDB5FA1-A5CE-41BC-AE3A-9FF5659A2C3A}" type="presParOf" srcId="{59CB105C-D52A-4984-8276-384A20409F84}" destId="{B620ADE1-7C76-4891-BD23-C9D221DBEF62}" srcOrd="1" destOrd="0" presId="urn:microsoft.com/office/officeart/2005/8/layout/orgChart1#1"/>
    <dgm:cxn modelId="{A9865392-CEF7-4936-A7C2-4E0197B49D8E}" type="presParOf" srcId="{B620ADE1-7C76-4891-BD23-C9D221DBEF62}" destId="{63C96BD0-B2DF-48BC-91A9-0F5E8D849B96}" srcOrd="0" destOrd="0" presId="urn:microsoft.com/office/officeart/2005/8/layout/orgChart1#1"/>
    <dgm:cxn modelId="{7222EE24-FC9E-4F78-9AE9-E13D33991742}" type="presParOf" srcId="{63C96BD0-B2DF-48BC-91A9-0F5E8D849B96}" destId="{B6EE10CC-A2A0-4B40-B1B2-26EC25C09257}" srcOrd="0" destOrd="0" presId="urn:microsoft.com/office/officeart/2005/8/layout/orgChart1#1"/>
    <dgm:cxn modelId="{91858D39-88FE-45D6-9A8E-F90F1EEDB8E4}" type="presParOf" srcId="{63C96BD0-B2DF-48BC-91A9-0F5E8D849B96}" destId="{66887021-B131-449F-B022-F3446E75AF5E}" srcOrd="1" destOrd="0" presId="urn:microsoft.com/office/officeart/2005/8/layout/orgChart1#1"/>
    <dgm:cxn modelId="{02A10EEC-44F1-4F3B-8D31-3E1618C07A6B}" type="presParOf" srcId="{B620ADE1-7C76-4891-BD23-C9D221DBEF62}" destId="{D6C7B9EF-29E0-414F-94AB-7657B567E193}" srcOrd="1" destOrd="0" presId="urn:microsoft.com/office/officeart/2005/8/layout/orgChart1#1"/>
    <dgm:cxn modelId="{306465BF-C468-412B-8887-DF8988332744}" type="presParOf" srcId="{B620ADE1-7C76-4891-BD23-C9D221DBEF62}" destId="{A8FDDA22-F3A5-4D1A-8532-49E2BE778BE5}" srcOrd="2" destOrd="0" presId="urn:microsoft.com/office/officeart/2005/8/layout/orgChart1#1"/>
    <dgm:cxn modelId="{2D1916C0-BC07-43B9-9F07-3FAEE3F91D7E}" type="presParOf" srcId="{A8FDDA22-F3A5-4D1A-8532-49E2BE778BE5}" destId="{00615076-0388-473F-8D49-9E09FDB1BDA0}" srcOrd="0" destOrd="0" presId="urn:microsoft.com/office/officeart/2005/8/layout/orgChart1#1"/>
    <dgm:cxn modelId="{5B577947-EC5B-4576-8332-5D3A83275C45}" type="presParOf" srcId="{A8FDDA22-F3A5-4D1A-8532-49E2BE778BE5}" destId="{32EF0AB0-B2E1-4598-947E-3894E8BF9C9E}" srcOrd="1" destOrd="0" presId="urn:microsoft.com/office/officeart/2005/8/layout/orgChart1#1"/>
    <dgm:cxn modelId="{4518E43C-E5F4-45C2-9CDC-3AFFF13F7CCA}" type="presParOf" srcId="{32EF0AB0-B2E1-4598-947E-3894E8BF9C9E}" destId="{986FB2AD-F28D-48BB-8CDF-D64AC354E98B}" srcOrd="0" destOrd="0" presId="urn:microsoft.com/office/officeart/2005/8/layout/orgChart1#1"/>
    <dgm:cxn modelId="{D2BF5EB9-1FFF-42A4-82E7-4D63D2416779}" type="presParOf" srcId="{986FB2AD-F28D-48BB-8CDF-D64AC354E98B}" destId="{213A68CC-C361-4381-A8EE-08114C4B47B0}" srcOrd="0" destOrd="0" presId="urn:microsoft.com/office/officeart/2005/8/layout/orgChart1#1"/>
    <dgm:cxn modelId="{8618958F-C883-44DE-8FA3-E0A6700C9AED}" type="presParOf" srcId="{986FB2AD-F28D-48BB-8CDF-D64AC354E98B}" destId="{3E794E18-C2BC-4834-B799-9EC68AD74393}" srcOrd="1" destOrd="0" presId="urn:microsoft.com/office/officeart/2005/8/layout/orgChart1#1"/>
    <dgm:cxn modelId="{32D64C3D-AC82-4912-8662-3047B0C7C686}" type="presParOf" srcId="{32EF0AB0-B2E1-4598-947E-3894E8BF9C9E}" destId="{C26ED875-3A7A-4834-9E5D-FE8C64409DA4}" srcOrd="1" destOrd="0" presId="urn:microsoft.com/office/officeart/2005/8/layout/orgChart1#1"/>
    <dgm:cxn modelId="{7238D9B9-EAD3-42AE-A615-B2607BF303CE}" type="presParOf" srcId="{32EF0AB0-B2E1-4598-947E-3894E8BF9C9E}" destId="{32ADB5F8-6655-489F-9840-26E9D60BCEA7}" srcOrd="2" destOrd="0" presId="urn:microsoft.com/office/officeart/2005/8/layout/orgChart1#1"/>
    <dgm:cxn modelId="{1AF508B6-387D-4BE1-B1B0-693E6ECC5A9B}" type="presParOf" srcId="{A8FDDA22-F3A5-4D1A-8532-49E2BE778BE5}" destId="{C69E70F6-DA8F-4CD6-AB93-A03C0A16D53B}" srcOrd="2" destOrd="0" presId="urn:microsoft.com/office/officeart/2005/8/layout/orgChart1#1"/>
    <dgm:cxn modelId="{9F7A8E07-5C14-46A8-9E25-01698AA135BB}" type="presParOf" srcId="{A8FDDA22-F3A5-4D1A-8532-49E2BE778BE5}" destId="{39385CD3-307C-4859-8440-31F29A08CDEF}" srcOrd="3" destOrd="0" presId="urn:microsoft.com/office/officeart/2005/8/layout/orgChart1#1"/>
    <dgm:cxn modelId="{15145200-867C-49C1-9000-2B04F7E17F7E}" type="presParOf" srcId="{39385CD3-307C-4859-8440-31F29A08CDEF}" destId="{F52A6FD6-0A60-49C7-967A-82607F7372F9}" srcOrd="0" destOrd="0" presId="urn:microsoft.com/office/officeart/2005/8/layout/orgChart1#1"/>
    <dgm:cxn modelId="{75F0C235-E203-4D4F-9977-7C3CDF823A06}" type="presParOf" srcId="{F52A6FD6-0A60-49C7-967A-82607F7372F9}" destId="{9DA49968-E466-4685-BF0B-AF39184A39D5}" srcOrd="0" destOrd="0" presId="urn:microsoft.com/office/officeart/2005/8/layout/orgChart1#1"/>
    <dgm:cxn modelId="{D89DFE63-F661-4721-8683-A1C143324181}" type="presParOf" srcId="{F52A6FD6-0A60-49C7-967A-82607F7372F9}" destId="{9757BC69-A07D-4BDA-A195-68A91DB4FF78}" srcOrd="1" destOrd="0" presId="urn:microsoft.com/office/officeart/2005/8/layout/orgChart1#1"/>
    <dgm:cxn modelId="{B743CA56-2F6C-41E8-AEBB-38A46084C26B}" type="presParOf" srcId="{39385CD3-307C-4859-8440-31F29A08CDEF}" destId="{AC2813D3-B139-4785-857A-1804FA06518E}" srcOrd="1" destOrd="0" presId="urn:microsoft.com/office/officeart/2005/8/layout/orgChart1#1"/>
    <dgm:cxn modelId="{2E45C41C-FC2F-49A8-AE3E-F69A8CCE4E8F}" type="presParOf" srcId="{39385CD3-307C-4859-8440-31F29A08CDEF}" destId="{D1D54CDE-FF35-4779-8867-FA4CE5CE0853}" srcOrd="2" destOrd="0" presId="urn:microsoft.com/office/officeart/2005/8/layout/orgChart1#1"/>
    <dgm:cxn modelId="{CE8B4925-39F2-44EA-B76F-C3F0CDE9C0DC}" type="presParOf" srcId="{A8FDDA22-F3A5-4D1A-8532-49E2BE778BE5}" destId="{489C494E-1520-4B6B-8CC4-8B069DBF6DEB}" srcOrd="4" destOrd="0" presId="urn:microsoft.com/office/officeart/2005/8/layout/orgChart1#1"/>
    <dgm:cxn modelId="{99CDAFBA-697F-4FE0-A3CA-42C8B3EAD09B}" type="presParOf" srcId="{A8FDDA22-F3A5-4D1A-8532-49E2BE778BE5}" destId="{E4E8DF90-7E59-4E62-B7FC-7A64C7F35490}" srcOrd="5" destOrd="0" presId="urn:microsoft.com/office/officeart/2005/8/layout/orgChart1#1"/>
    <dgm:cxn modelId="{A8F1FEAA-E9D5-44AC-961A-AEDFC9624278}" type="presParOf" srcId="{E4E8DF90-7E59-4E62-B7FC-7A64C7F35490}" destId="{3B622BD3-890F-43A3-98CE-1C56007D1109}" srcOrd="0" destOrd="0" presId="urn:microsoft.com/office/officeart/2005/8/layout/orgChart1#1"/>
    <dgm:cxn modelId="{682BFCB4-8DD8-4024-A7A0-158654614E84}" type="presParOf" srcId="{3B622BD3-890F-43A3-98CE-1C56007D1109}" destId="{22797352-A891-4975-8547-FFA9FFD05519}" srcOrd="0" destOrd="0" presId="urn:microsoft.com/office/officeart/2005/8/layout/orgChart1#1"/>
    <dgm:cxn modelId="{C0BDCFDB-B950-4AFC-A6DA-E3BCDBEBAE07}" type="presParOf" srcId="{3B622BD3-890F-43A3-98CE-1C56007D1109}" destId="{69AC436C-FC1F-4071-B834-4C4864C951EB}" srcOrd="1" destOrd="0" presId="urn:microsoft.com/office/officeart/2005/8/layout/orgChart1#1"/>
    <dgm:cxn modelId="{A29D6C45-5FCB-4DE9-B275-B1E5B6EFE66C}" type="presParOf" srcId="{E4E8DF90-7E59-4E62-B7FC-7A64C7F35490}" destId="{5CF0439D-CA6D-4A79-BED4-67E609EF4CD0}" srcOrd="1" destOrd="0" presId="urn:microsoft.com/office/officeart/2005/8/layout/orgChart1#1"/>
    <dgm:cxn modelId="{37530E8C-98D8-44B3-9605-FB56D5904653}" type="presParOf" srcId="{E4E8DF90-7E59-4E62-B7FC-7A64C7F35490}" destId="{97468FF3-7663-457A-8100-70E119BD6CA4}" srcOrd="2" destOrd="0" presId="urn:microsoft.com/office/officeart/2005/8/layout/orgChart1#1"/>
    <dgm:cxn modelId="{E2B477E4-6260-4660-832A-3DFA0D6BC20B}" type="presParOf" srcId="{59CB105C-D52A-4984-8276-384A20409F84}" destId="{1777DB9A-1CC3-4C02-B982-35701554D38E}" srcOrd="2" destOrd="0" presId="urn:microsoft.com/office/officeart/2005/8/layout/orgChart1#1"/>
    <dgm:cxn modelId="{2E71E5DA-3201-455D-859C-1335C48C2274}" type="presParOf" srcId="{59CB105C-D52A-4984-8276-384A20409F84}" destId="{38556AB8-3B69-4F39-B890-DFF11EFFEFD9}" srcOrd="3" destOrd="0" presId="urn:microsoft.com/office/officeart/2005/8/layout/orgChart1#1"/>
    <dgm:cxn modelId="{AF5BE1A0-1B38-48CE-AD6D-205CF327D362}" type="presParOf" srcId="{38556AB8-3B69-4F39-B890-DFF11EFFEFD9}" destId="{3C9492C0-25D0-4478-B747-0CA477E56B05}" srcOrd="0" destOrd="0" presId="urn:microsoft.com/office/officeart/2005/8/layout/orgChart1#1"/>
    <dgm:cxn modelId="{0CD29C42-3D3A-44BC-8198-A9C461D16609}" type="presParOf" srcId="{3C9492C0-25D0-4478-B747-0CA477E56B05}" destId="{96AC6847-D455-462F-AA2F-0D0311E6D3A5}" srcOrd="0" destOrd="0" presId="urn:microsoft.com/office/officeart/2005/8/layout/orgChart1#1"/>
    <dgm:cxn modelId="{F9EC8FCB-A3D7-49BA-847F-954328EBF45A}" type="presParOf" srcId="{3C9492C0-25D0-4478-B747-0CA477E56B05}" destId="{C5673D15-F628-44A7-9409-D6DF2048640E}" srcOrd="1" destOrd="0" presId="urn:microsoft.com/office/officeart/2005/8/layout/orgChart1#1"/>
    <dgm:cxn modelId="{124C52D8-0DA1-4DA0-9177-B5D1D52FE638}" type="presParOf" srcId="{38556AB8-3B69-4F39-B890-DFF11EFFEFD9}" destId="{AA3A2CDA-22B2-4C75-9FBC-377C1AB1499A}" srcOrd="1" destOrd="0" presId="urn:microsoft.com/office/officeart/2005/8/layout/orgChart1#1"/>
    <dgm:cxn modelId="{1A7D72D0-D5F2-430F-BF1E-07C78F70E13A}" type="presParOf" srcId="{38556AB8-3B69-4F39-B890-DFF11EFFEFD9}" destId="{92ADC52D-5D77-4AA0-8D9F-C52B10089C2D}" srcOrd="2" destOrd="0" presId="urn:microsoft.com/office/officeart/2005/8/layout/orgChart1#1"/>
    <dgm:cxn modelId="{E326161E-9A18-4AF6-AEC7-AB11BF03231E}" type="presParOf" srcId="{7699AE8A-8EAF-45DC-9606-97AEE558535C}" destId="{DCA1B56A-924A-4B0E-BDC5-5B0F7E8DE07F}" srcOrd="2" destOrd="0" presId="urn:microsoft.com/office/officeart/2005/8/layout/orgChart1#1"/>
    <dgm:cxn modelId="{7538250B-EE92-4F08-9268-A06F28C96B93}" type="presParOf" srcId="{7699AE8A-8EAF-45DC-9606-97AEE558535C}" destId="{F75451D7-1EDF-467C-A042-3EF63271213E}" srcOrd="3" destOrd="0" presId="urn:microsoft.com/office/officeart/2005/8/layout/orgChart1#1"/>
    <dgm:cxn modelId="{73134E93-ACA5-4928-9B87-0D0F88658BA0}" type="presParOf" srcId="{F75451D7-1EDF-467C-A042-3EF63271213E}" destId="{E5E7C013-A61A-45A5-93BA-44337D1A311C}" srcOrd="0" destOrd="0" presId="urn:microsoft.com/office/officeart/2005/8/layout/orgChart1#1"/>
    <dgm:cxn modelId="{6186790E-027A-4BE9-BE17-516E86C59220}" type="presParOf" srcId="{E5E7C013-A61A-45A5-93BA-44337D1A311C}" destId="{A9E028F9-108F-42FD-8BE9-166DED0C21B6}" srcOrd="0" destOrd="0" presId="urn:microsoft.com/office/officeart/2005/8/layout/orgChart1#1"/>
    <dgm:cxn modelId="{9022121F-4264-40CC-A3B5-36823E7202EB}" type="presParOf" srcId="{E5E7C013-A61A-45A5-93BA-44337D1A311C}" destId="{8E76E82A-EA75-448F-8F33-B5AC2D377B0A}" srcOrd="1" destOrd="0" presId="urn:microsoft.com/office/officeart/2005/8/layout/orgChart1#1"/>
    <dgm:cxn modelId="{CAFA17CE-C004-4D3E-A588-8C24E52DC0D3}" type="presParOf" srcId="{F75451D7-1EDF-467C-A042-3EF63271213E}" destId="{3CFA855B-6B8F-472A-96AF-789F53D4F383}" srcOrd="1" destOrd="0" presId="urn:microsoft.com/office/officeart/2005/8/layout/orgChart1#1"/>
    <dgm:cxn modelId="{712D5FCA-D153-41E3-8596-C9BD1080960C}" type="presParOf" srcId="{F75451D7-1EDF-467C-A042-3EF63271213E}" destId="{B59F6911-543F-424A-BFF2-1379DCA16D83}" srcOrd="2" destOrd="0" presId="urn:microsoft.com/office/officeart/2005/8/layout/orgChart1#1"/>
    <dgm:cxn modelId="{B80B87E0-1DA3-481E-8BD7-26AA8FE94F10}" type="presParOf" srcId="{B59F6911-543F-424A-BFF2-1379DCA16D83}" destId="{7E990BEC-755E-42BC-A4B2-689898451857}" srcOrd="0" destOrd="0" presId="urn:microsoft.com/office/officeart/2005/8/layout/orgChart1#1"/>
    <dgm:cxn modelId="{E06F9461-8AAA-498B-8268-D3AA0F7629CA}" type="presParOf" srcId="{B59F6911-543F-424A-BFF2-1379DCA16D83}" destId="{EC19F6BD-6765-4855-914C-76C0C74DCDC6}" srcOrd="1" destOrd="0" presId="urn:microsoft.com/office/officeart/2005/8/layout/orgChart1#1"/>
    <dgm:cxn modelId="{DC673958-16F9-490E-BEE2-9FA4FBDA1918}" type="presParOf" srcId="{EC19F6BD-6765-4855-914C-76C0C74DCDC6}" destId="{8DB3695C-F21D-4845-A83D-557148712110}" srcOrd="0" destOrd="0" presId="urn:microsoft.com/office/officeart/2005/8/layout/orgChart1#1"/>
    <dgm:cxn modelId="{B6B1DD04-9568-4EA4-8F58-783339ADBA29}" type="presParOf" srcId="{8DB3695C-F21D-4845-A83D-557148712110}" destId="{ED640F02-AC0A-4DB8-A610-17845CEA16DF}" srcOrd="0" destOrd="0" presId="urn:microsoft.com/office/officeart/2005/8/layout/orgChart1#1"/>
    <dgm:cxn modelId="{EB7DEC37-759C-4625-AE94-5F79B60824D0}" type="presParOf" srcId="{8DB3695C-F21D-4845-A83D-557148712110}" destId="{B07FCFE1-E87B-4D7D-9752-545EFF2F33D7}" srcOrd="1" destOrd="0" presId="urn:microsoft.com/office/officeart/2005/8/layout/orgChart1#1"/>
    <dgm:cxn modelId="{B5EE38F1-A288-4289-BDCE-F1A176037844}" type="presParOf" srcId="{EC19F6BD-6765-4855-914C-76C0C74DCDC6}" destId="{7A463D4C-9AFD-4556-AF97-7CF5A61AF96D}" srcOrd="1" destOrd="0" presId="urn:microsoft.com/office/officeart/2005/8/layout/orgChart1#1"/>
    <dgm:cxn modelId="{9D0C9198-674C-4370-87B8-C88A34FF6FFB}" type="presParOf" srcId="{EC19F6BD-6765-4855-914C-76C0C74DCDC6}" destId="{29FF2AF8-CE6A-4D73-9202-2C3DDC7AC1DB}" srcOrd="2" destOrd="0" presId="urn:microsoft.com/office/officeart/2005/8/layout/orgChart1#1"/>
    <dgm:cxn modelId="{C0026978-10AD-455E-AA83-913B0C6345A7}" type="presParOf" srcId="{B59F6911-543F-424A-BFF2-1379DCA16D83}" destId="{D4358630-868A-4C3C-ADE0-A2E440DDFBFF}" srcOrd="2" destOrd="0" presId="urn:microsoft.com/office/officeart/2005/8/layout/orgChart1#1"/>
    <dgm:cxn modelId="{25279B41-6AF5-4F9D-8D26-E5C6D6DD181B}" type="presParOf" srcId="{B59F6911-543F-424A-BFF2-1379DCA16D83}" destId="{6F23DE77-80EC-43C1-A5F8-338DB8FDFB64}" srcOrd="3" destOrd="0" presId="urn:microsoft.com/office/officeart/2005/8/layout/orgChart1#1"/>
    <dgm:cxn modelId="{5E097579-DDDC-4B43-9051-B03B6BE5D403}" type="presParOf" srcId="{6F23DE77-80EC-43C1-A5F8-338DB8FDFB64}" destId="{A515B0DD-6BF2-4596-BDFF-9B02A07671AB}" srcOrd="0" destOrd="0" presId="urn:microsoft.com/office/officeart/2005/8/layout/orgChart1#1"/>
    <dgm:cxn modelId="{0E666211-6CCE-47D3-8189-02FB0AA8132C}" type="presParOf" srcId="{A515B0DD-6BF2-4596-BDFF-9B02A07671AB}" destId="{CDEBC6FE-AEBC-44CF-997B-209AA5F8328C}" srcOrd="0" destOrd="0" presId="urn:microsoft.com/office/officeart/2005/8/layout/orgChart1#1"/>
    <dgm:cxn modelId="{00AAC958-9519-4618-A900-5591EC674097}" type="presParOf" srcId="{A515B0DD-6BF2-4596-BDFF-9B02A07671AB}" destId="{624DB5BF-49A8-4B69-90A1-FF8CB8AFC3BE}" srcOrd="1" destOrd="0" presId="urn:microsoft.com/office/officeart/2005/8/layout/orgChart1#1"/>
    <dgm:cxn modelId="{595CC73B-FA92-4F9A-949B-33A8FC7F98C6}" type="presParOf" srcId="{6F23DE77-80EC-43C1-A5F8-338DB8FDFB64}" destId="{9ED75408-E9B2-455F-9371-CDEC036AC119}" srcOrd="1" destOrd="0" presId="urn:microsoft.com/office/officeart/2005/8/layout/orgChart1#1"/>
    <dgm:cxn modelId="{C970FFFE-E69E-4912-9DE1-B81FFB376ABF}" type="presParOf" srcId="{6F23DE77-80EC-43C1-A5F8-338DB8FDFB64}" destId="{BEE900A1-51A8-4475-8515-B2CED19A55E1}" srcOrd="2" destOrd="0" presId="urn:microsoft.com/office/officeart/2005/8/layout/orgChart1#1"/>
    <dgm:cxn modelId="{7C142D77-01D6-49F5-A2C9-67408DCFD35C}" type="presParOf" srcId="{B59F6911-543F-424A-BFF2-1379DCA16D83}" destId="{5B1EB2B2-642A-4BBE-9898-4F09132552BD}" srcOrd="4" destOrd="0" presId="urn:microsoft.com/office/officeart/2005/8/layout/orgChart1#1"/>
    <dgm:cxn modelId="{9F566543-A8A7-4D63-80DC-9A46BB8C9DF7}" type="presParOf" srcId="{B59F6911-543F-424A-BFF2-1379DCA16D83}" destId="{BE3D05C3-5C4E-4057-8758-9908159FED81}" srcOrd="5" destOrd="0" presId="urn:microsoft.com/office/officeart/2005/8/layout/orgChart1#1"/>
    <dgm:cxn modelId="{C5663415-2DAC-4966-9BB4-21CB05A5CC40}" type="presParOf" srcId="{BE3D05C3-5C4E-4057-8758-9908159FED81}" destId="{EB304BFC-2512-4DD6-BDFC-7CAB776D9BE3}" srcOrd="0" destOrd="0" presId="urn:microsoft.com/office/officeart/2005/8/layout/orgChart1#1"/>
    <dgm:cxn modelId="{A3464ED1-F5C5-4A59-A802-84E457BA4670}" type="presParOf" srcId="{EB304BFC-2512-4DD6-BDFC-7CAB776D9BE3}" destId="{5A50F1E3-793D-4EB2-8D51-A41747EDE3E2}" srcOrd="0" destOrd="0" presId="urn:microsoft.com/office/officeart/2005/8/layout/orgChart1#1"/>
    <dgm:cxn modelId="{217D6F24-7021-480B-B44F-8CACB6B11CA8}" type="presParOf" srcId="{EB304BFC-2512-4DD6-BDFC-7CAB776D9BE3}" destId="{19EA6663-E82A-40F5-93DE-9F02CF81C4B8}" srcOrd="1" destOrd="0" presId="urn:microsoft.com/office/officeart/2005/8/layout/orgChart1#1"/>
    <dgm:cxn modelId="{68FCBD3A-3909-4702-9FB8-8EF86571AD29}" type="presParOf" srcId="{BE3D05C3-5C4E-4057-8758-9908159FED81}" destId="{24A8D02C-64CD-4292-876D-2403297F06ED}" srcOrd="1" destOrd="0" presId="urn:microsoft.com/office/officeart/2005/8/layout/orgChart1#1"/>
    <dgm:cxn modelId="{54944498-5254-47CA-8CA5-488507548578}" type="presParOf" srcId="{BE3D05C3-5C4E-4057-8758-9908159FED81}" destId="{D4943CA1-8002-4A20-8C6F-3A05F4C5C66E}" srcOrd="2" destOrd="0" presId="urn:microsoft.com/office/officeart/2005/8/layout/orgChart1#1"/>
    <dgm:cxn modelId="{7F2B6B68-A3A5-4B74-96B1-115EF8F9E837}" type="presParOf" srcId="{B59F6911-543F-424A-BFF2-1379DCA16D83}" destId="{DDF4849D-CFFE-4A04-9F33-E0792BBF5146}" srcOrd="6" destOrd="0" presId="urn:microsoft.com/office/officeart/2005/8/layout/orgChart1#1"/>
    <dgm:cxn modelId="{8CE45F2F-EE77-4FA7-9E8C-1FFFD91213FE}" type="presParOf" srcId="{B59F6911-543F-424A-BFF2-1379DCA16D83}" destId="{4E89DE85-0126-42F2-A9A6-BBB84799BA46}" srcOrd="7" destOrd="0" presId="urn:microsoft.com/office/officeart/2005/8/layout/orgChart1#1"/>
    <dgm:cxn modelId="{A2D41E13-F7C2-45D0-9F1F-598698C075FB}" type="presParOf" srcId="{4E89DE85-0126-42F2-A9A6-BBB84799BA46}" destId="{E255B22C-C614-42FD-872A-37328AB078E6}" srcOrd="0" destOrd="0" presId="urn:microsoft.com/office/officeart/2005/8/layout/orgChart1#1"/>
    <dgm:cxn modelId="{F656B98C-486B-4753-87C8-B9D904A21D86}" type="presParOf" srcId="{E255B22C-C614-42FD-872A-37328AB078E6}" destId="{1F749C66-37EF-4348-8AAD-F4CAC2D24389}" srcOrd="0" destOrd="0" presId="urn:microsoft.com/office/officeart/2005/8/layout/orgChart1#1"/>
    <dgm:cxn modelId="{9EE6AD57-5497-4419-8834-A8330CC790B1}" type="presParOf" srcId="{E255B22C-C614-42FD-872A-37328AB078E6}" destId="{E376EF44-A023-474F-A09F-756A007CB138}" srcOrd="1" destOrd="0" presId="urn:microsoft.com/office/officeart/2005/8/layout/orgChart1#1"/>
    <dgm:cxn modelId="{DFDBA072-15FE-4D2D-A17E-C1C22CF40C36}" type="presParOf" srcId="{4E89DE85-0126-42F2-A9A6-BBB84799BA46}" destId="{E2E29955-7F44-4B3C-8855-2AE5B23C238B}" srcOrd="1" destOrd="0" presId="urn:microsoft.com/office/officeart/2005/8/layout/orgChart1#1"/>
    <dgm:cxn modelId="{55505D2C-E064-431D-BF4D-B82ED9A4D6A8}" type="presParOf" srcId="{4E89DE85-0126-42F2-A9A6-BBB84799BA46}" destId="{6B529673-5885-4BC6-A3E4-0E6F1E68A5E7}" srcOrd="2" destOrd="0" presId="urn:microsoft.com/office/officeart/2005/8/layout/orgChart1#1"/>
    <dgm:cxn modelId="{7C797EAC-86A7-4F2B-94F1-AFDFC71A6C28}" type="presParOf" srcId="{B59F6911-543F-424A-BFF2-1379DCA16D83}" destId="{343ADE1A-26AA-41A3-A947-16FCA3966B83}" srcOrd="8" destOrd="0" presId="urn:microsoft.com/office/officeart/2005/8/layout/orgChart1#1"/>
    <dgm:cxn modelId="{064967B5-E75B-4384-8E14-FDBC52520B2A}" type="presParOf" srcId="{B59F6911-543F-424A-BFF2-1379DCA16D83}" destId="{3754BFA7-1D42-4F20-9015-B3E1DDA3B72B}" srcOrd="9" destOrd="0" presId="urn:microsoft.com/office/officeart/2005/8/layout/orgChart1#1"/>
    <dgm:cxn modelId="{017DF98C-D7BD-41A2-8E1B-D18026DC07CB}" type="presParOf" srcId="{3754BFA7-1D42-4F20-9015-B3E1DDA3B72B}" destId="{D864FBD4-4674-4FC5-8633-64332118B1B8}" srcOrd="0" destOrd="0" presId="urn:microsoft.com/office/officeart/2005/8/layout/orgChart1#1"/>
    <dgm:cxn modelId="{CD151415-E447-4F65-9B05-519E5E70BDDF}" type="presParOf" srcId="{D864FBD4-4674-4FC5-8633-64332118B1B8}" destId="{2EEDA248-A45F-48CC-9A56-9ABA3AA1A558}" srcOrd="0" destOrd="0" presId="urn:microsoft.com/office/officeart/2005/8/layout/orgChart1#1"/>
    <dgm:cxn modelId="{073B48BB-E7BE-42F6-B314-415E352E6EF1}" type="presParOf" srcId="{D864FBD4-4674-4FC5-8633-64332118B1B8}" destId="{5398C7B2-5205-4664-938A-3C89F6EDE01D}" srcOrd="1" destOrd="0" presId="urn:microsoft.com/office/officeart/2005/8/layout/orgChart1#1"/>
    <dgm:cxn modelId="{29A396DE-C329-49CD-B2C4-347113A5D2E2}" type="presParOf" srcId="{3754BFA7-1D42-4F20-9015-B3E1DDA3B72B}" destId="{B32394F5-0C2B-4D0F-8C2F-00867D403349}" srcOrd="1" destOrd="0" presId="urn:microsoft.com/office/officeart/2005/8/layout/orgChart1#1"/>
    <dgm:cxn modelId="{206F1231-334B-4D36-8EB3-D509988D10DA}" type="presParOf" srcId="{3754BFA7-1D42-4F20-9015-B3E1DDA3B72B}" destId="{CBA115F1-7C0C-4897-8698-C7DEF7127FA3}"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68030" cy="4068445"/>
        <a:chOff x="0" y="0"/>
        <a:chExt cx="8368030" cy="4068445"/>
      </a:xfrm>
    </dsp:grpSpPr>
    <dsp:sp modelId="{6A259130-4455-44E0-969B-948D1249687E}">
      <dsp:nvSpPr>
        <dsp:cNvPr id="5" name="任意多边形 4"/>
        <dsp:cNvSpPr/>
      </dsp:nvSpPr>
      <dsp:spPr bwMode="white">
        <a:xfrm>
          <a:off x="1311585" y="645486"/>
          <a:ext cx="2872430" cy="249260"/>
        </a:xfrm>
        <a:custGeom>
          <a:avLst/>
          <a:gdLst/>
          <a:ahLst/>
          <a:cxnLst/>
          <a:pathLst>
            <a:path w="4524" h="393">
              <a:moveTo>
                <a:pt x="4524" y="0"/>
              </a:moveTo>
              <a:lnTo>
                <a:pt x="4524" y="196"/>
              </a:lnTo>
              <a:lnTo>
                <a:pt x="0" y="196"/>
              </a:lnTo>
              <a:lnTo>
                <a:pt x="0" y="393"/>
              </a:lnTo>
            </a:path>
          </a:pathLst>
        </a:custGeom>
      </dsp:spPr>
      <dsp:style>
        <a:lnRef idx="2">
          <a:schemeClr val="accent3">
            <a:shade val="60000"/>
          </a:schemeClr>
        </a:lnRef>
        <a:fillRef idx="0">
          <a:schemeClr val="accent3"/>
        </a:fillRef>
        <a:effectRef idx="0">
          <a:scrgbClr r="0" g="0" b="0"/>
        </a:effectRef>
        <a:fontRef idx="minor"/>
      </dsp:style>
      <dsp:txXfrm>
        <a:off x="1311585" y="645486"/>
        <a:ext cx="2872430" cy="249260"/>
      </dsp:txXfrm>
    </dsp:sp>
    <dsp:sp modelId="{27B851AF-91E8-4C4E-9A0E-FE3A6D4285DC}">
      <dsp:nvSpPr>
        <dsp:cNvPr id="8" name="任意多边形 7"/>
        <dsp:cNvSpPr/>
      </dsp:nvSpPr>
      <dsp:spPr bwMode="white">
        <a:xfrm>
          <a:off x="1186955" y="1488223"/>
          <a:ext cx="124630" cy="545999"/>
        </a:xfrm>
        <a:custGeom>
          <a:avLst/>
          <a:gdLst/>
          <a:ahLst/>
          <a:cxnLst/>
          <a:pathLst>
            <a:path w="196" h="860">
              <a:moveTo>
                <a:pt x="196" y="0"/>
              </a:moveTo>
              <a:lnTo>
                <a:pt x="196" y="860"/>
              </a:lnTo>
              <a:lnTo>
                <a:pt x="0" y="860"/>
              </a:lnTo>
            </a:path>
          </a:pathLst>
        </a:custGeom>
      </dsp:spPr>
      <dsp:style>
        <a:lnRef idx="2">
          <a:schemeClr val="accent3">
            <a:shade val="80000"/>
          </a:schemeClr>
        </a:lnRef>
        <a:fillRef idx="0">
          <a:schemeClr val="accent3"/>
        </a:fillRef>
        <a:effectRef idx="0">
          <a:scrgbClr r="0" g="0" b="0"/>
        </a:effectRef>
        <a:fontRef idx="minor"/>
      </dsp:style>
      <dsp:txXfrm>
        <a:off x="1186955" y="1488223"/>
        <a:ext cx="124630" cy="545999"/>
      </dsp:txXfrm>
    </dsp:sp>
    <dsp:sp modelId="{16C3AF1B-8B24-4674-9F4E-D81D9325BAD3}">
      <dsp:nvSpPr>
        <dsp:cNvPr id="11" name="任意多边形 10"/>
        <dsp:cNvSpPr/>
      </dsp:nvSpPr>
      <dsp:spPr bwMode="white">
        <a:xfrm>
          <a:off x="1311585" y="1488223"/>
          <a:ext cx="124630" cy="545999"/>
        </a:xfrm>
        <a:custGeom>
          <a:avLst/>
          <a:gdLst/>
          <a:ahLst/>
          <a:cxnLst/>
          <a:pathLst>
            <a:path w="196" h="860">
              <a:moveTo>
                <a:pt x="0" y="0"/>
              </a:moveTo>
              <a:lnTo>
                <a:pt x="0" y="860"/>
              </a:lnTo>
              <a:lnTo>
                <a:pt x="196" y="860"/>
              </a:lnTo>
            </a:path>
          </a:pathLst>
        </a:custGeom>
      </dsp:spPr>
      <dsp:style>
        <a:lnRef idx="2">
          <a:schemeClr val="accent3">
            <a:shade val="80000"/>
          </a:schemeClr>
        </a:lnRef>
        <a:fillRef idx="0">
          <a:schemeClr val="accent3"/>
        </a:fillRef>
        <a:effectRef idx="0">
          <a:scrgbClr r="0" g="0" b="0"/>
        </a:effectRef>
        <a:fontRef idx="minor"/>
      </dsp:style>
      <dsp:txXfrm>
        <a:off x="1311585" y="1488223"/>
        <a:ext cx="124630" cy="545999"/>
      </dsp:txXfrm>
    </dsp:sp>
    <dsp:sp modelId="{F492B679-3C8C-4E72-95A8-8B81298826E7}">
      <dsp:nvSpPr>
        <dsp:cNvPr id="14" name="任意多边形 13"/>
        <dsp:cNvSpPr/>
      </dsp:nvSpPr>
      <dsp:spPr bwMode="white">
        <a:xfrm>
          <a:off x="2747800" y="645486"/>
          <a:ext cx="1436215" cy="249260"/>
        </a:xfrm>
        <a:custGeom>
          <a:avLst/>
          <a:gdLst/>
          <a:ahLst/>
          <a:cxnLst/>
          <a:pathLst>
            <a:path w="2262" h="393">
              <a:moveTo>
                <a:pt x="2262" y="0"/>
              </a:moveTo>
              <a:lnTo>
                <a:pt x="2262" y="196"/>
              </a:lnTo>
              <a:lnTo>
                <a:pt x="0" y="196"/>
              </a:lnTo>
              <a:lnTo>
                <a:pt x="0" y="393"/>
              </a:lnTo>
            </a:path>
          </a:pathLst>
        </a:custGeom>
      </dsp:spPr>
      <dsp:style>
        <a:lnRef idx="2">
          <a:schemeClr val="accent3">
            <a:shade val="60000"/>
          </a:schemeClr>
        </a:lnRef>
        <a:fillRef idx="0">
          <a:schemeClr val="accent3"/>
        </a:fillRef>
        <a:effectRef idx="0">
          <a:scrgbClr r="0" g="0" b="0"/>
        </a:effectRef>
        <a:fontRef idx="minor"/>
      </dsp:style>
      <dsp:txXfrm>
        <a:off x="2747800" y="645486"/>
        <a:ext cx="1436215" cy="249260"/>
      </dsp:txXfrm>
    </dsp:sp>
    <dsp:sp modelId="{AB3A8128-6C86-49B7-B5CC-0153888815E5}">
      <dsp:nvSpPr>
        <dsp:cNvPr id="17" name="任意多边形 16"/>
        <dsp:cNvSpPr/>
      </dsp:nvSpPr>
      <dsp:spPr bwMode="white">
        <a:xfrm>
          <a:off x="4184015" y="645486"/>
          <a:ext cx="0" cy="249260"/>
        </a:xfrm>
        <a:custGeom>
          <a:avLst/>
          <a:gdLst/>
          <a:ahLst/>
          <a:cxnLst/>
          <a:pathLst>
            <a:path h="393">
              <a:moveTo>
                <a:pt x="0" y="0"/>
              </a:moveTo>
              <a:lnTo>
                <a:pt x="0" y="196"/>
              </a:lnTo>
              <a:lnTo>
                <a:pt x="0" y="196"/>
              </a:lnTo>
              <a:lnTo>
                <a:pt x="0" y="393"/>
              </a:lnTo>
            </a:path>
          </a:pathLst>
        </a:custGeom>
      </dsp:spPr>
      <dsp:style>
        <a:lnRef idx="2">
          <a:schemeClr val="accent3">
            <a:shade val="60000"/>
          </a:schemeClr>
        </a:lnRef>
        <a:fillRef idx="0">
          <a:schemeClr val="accent3"/>
        </a:fillRef>
        <a:effectRef idx="0">
          <a:scrgbClr r="0" g="0" b="0"/>
        </a:effectRef>
        <a:fontRef idx="minor"/>
      </dsp:style>
      <dsp:txXfrm>
        <a:off x="4184015" y="645486"/>
        <a:ext cx="0" cy="249260"/>
      </dsp:txXfrm>
    </dsp:sp>
    <dsp:sp modelId="{5670EA73-0166-4AC7-BA2E-C8F11BCC0C68}">
      <dsp:nvSpPr>
        <dsp:cNvPr id="20" name="任意多边形 19"/>
        <dsp:cNvSpPr/>
      </dsp:nvSpPr>
      <dsp:spPr bwMode="white">
        <a:xfrm>
          <a:off x="4184015" y="645486"/>
          <a:ext cx="1436215" cy="249260"/>
        </a:xfrm>
        <a:custGeom>
          <a:avLst/>
          <a:gdLst/>
          <a:ahLst/>
          <a:cxnLst/>
          <a:pathLst>
            <a:path w="2262" h="393">
              <a:moveTo>
                <a:pt x="0" y="0"/>
              </a:moveTo>
              <a:lnTo>
                <a:pt x="0" y="196"/>
              </a:lnTo>
              <a:lnTo>
                <a:pt x="2262" y="196"/>
              </a:lnTo>
              <a:lnTo>
                <a:pt x="2262" y="393"/>
              </a:lnTo>
            </a:path>
          </a:pathLst>
        </a:custGeom>
      </dsp:spPr>
      <dsp:style>
        <a:lnRef idx="2">
          <a:schemeClr val="accent3">
            <a:shade val="60000"/>
          </a:schemeClr>
        </a:lnRef>
        <a:fillRef idx="0">
          <a:schemeClr val="accent3"/>
        </a:fillRef>
        <a:effectRef idx="0">
          <a:scrgbClr r="0" g="0" b="0"/>
        </a:effectRef>
        <a:fontRef idx="minor"/>
      </dsp:style>
      <dsp:txXfrm>
        <a:off x="4184015" y="645486"/>
        <a:ext cx="1436215" cy="249260"/>
      </dsp:txXfrm>
    </dsp:sp>
    <dsp:sp modelId="{79E6D3C5-FAED-4C5B-A83F-8336701A35BD}">
      <dsp:nvSpPr>
        <dsp:cNvPr id="23" name="任意多边形 22"/>
        <dsp:cNvSpPr/>
      </dsp:nvSpPr>
      <dsp:spPr bwMode="white">
        <a:xfrm>
          <a:off x="4184015" y="645486"/>
          <a:ext cx="2872430" cy="249260"/>
        </a:xfrm>
        <a:custGeom>
          <a:avLst/>
          <a:gdLst/>
          <a:ahLst/>
          <a:cxnLst/>
          <a:pathLst>
            <a:path w="4524" h="393">
              <a:moveTo>
                <a:pt x="0" y="0"/>
              </a:moveTo>
              <a:lnTo>
                <a:pt x="0" y="196"/>
              </a:lnTo>
              <a:lnTo>
                <a:pt x="4524" y="196"/>
              </a:lnTo>
              <a:lnTo>
                <a:pt x="4524" y="393"/>
              </a:lnTo>
            </a:path>
          </a:pathLst>
        </a:custGeom>
      </dsp:spPr>
      <dsp:style>
        <a:lnRef idx="2">
          <a:schemeClr val="accent3">
            <a:shade val="60000"/>
          </a:schemeClr>
        </a:lnRef>
        <a:fillRef idx="0">
          <a:schemeClr val="accent3"/>
        </a:fillRef>
        <a:effectRef idx="0">
          <a:scrgbClr r="0" g="0" b="0"/>
        </a:effectRef>
        <a:fontRef idx="minor"/>
      </dsp:style>
      <dsp:txXfrm>
        <a:off x="4184015" y="645486"/>
        <a:ext cx="2872430" cy="249260"/>
      </dsp:txXfrm>
    </dsp:sp>
    <dsp:sp modelId="{DF699F7D-084E-4423-A74B-374440D5ACD9}">
      <dsp:nvSpPr>
        <dsp:cNvPr id="26" name="任意多边形 25"/>
        <dsp:cNvSpPr/>
      </dsp:nvSpPr>
      <dsp:spPr bwMode="white">
        <a:xfrm>
          <a:off x="6931815" y="1488223"/>
          <a:ext cx="124630" cy="545999"/>
        </a:xfrm>
        <a:custGeom>
          <a:avLst/>
          <a:gdLst/>
          <a:ahLst/>
          <a:cxnLst/>
          <a:pathLst>
            <a:path w="196" h="860">
              <a:moveTo>
                <a:pt x="196" y="0"/>
              </a:moveTo>
              <a:lnTo>
                <a:pt x="196" y="860"/>
              </a:lnTo>
              <a:lnTo>
                <a:pt x="0" y="860"/>
              </a:lnTo>
            </a:path>
          </a:pathLst>
        </a:custGeom>
      </dsp:spPr>
      <dsp:style>
        <a:lnRef idx="2">
          <a:schemeClr val="accent3">
            <a:shade val="80000"/>
          </a:schemeClr>
        </a:lnRef>
        <a:fillRef idx="0">
          <a:schemeClr val="accent3"/>
        </a:fillRef>
        <a:effectRef idx="0">
          <a:scrgbClr r="0" g="0" b="0"/>
        </a:effectRef>
        <a:fontRef idx="minor"/>
      </dsp:style>
      <dsp:txXfrm>
        <a:off x="6931815" y="1488223"/>
        <a:ext cx="124630" cy="545999"/>
      </dsp:txXfrm>
    </dsp:sp>
    <dsp:sp modelId="{FE01C078-16FB-40DD-AA6A-8DD2A3A2F03B}">
      <dsp:nvSpPr>
        <dsp:cNvPr id="29" name="任意多边形 28"/>
        <dsp:cNvSpPr/>
      </dsp:nvSpPr>
      <dsp:spPr bwMode="white">
        <a:xfrm>
          <a:off x="7056445" y="1488223"/>
          <a:ext cx="124630" cy="545999"/>
        </a:xfrm>
        <a:custGeom>
          <a:avLst/>
          <a:gdLst/>
          <a:ahLst/>
          <a:cxnLst/>
          <a:pathLst>
            <a:path w="196" h="860">
              <a:moveTo>
                <a:pt x="0" y="0"/>
              </a:moveTo>
              <a:lnTo>
                <a:pt x="0" y="860"/>
              </a:lnTo>
              <a:lnTo>
                <a:pt x="196" y="860"/>
              </a:lnTo>
            </a:path>
          </a:pathLst>
        </a:custGeom>
      </dsp:spPr>
      <dsp:style>
        <a:lnRef idx="2">
          <a:schemeClr val="accent3">
            <a:shade val="80000"/>
          </a:schemeClr>
        </a:lnRef>
        <a:fillRef idx="0">
          <a:schemeClr val="accent3"/>
        </a:fillRef>
        <a:effectRef idx="0">
          <a:scrgbClr r="0" g="0" b="0"/>
        </a:effectRef>
        <a:fontRef idx="minor"/>
      </dsp:style>
      <dsp:txXfrm>
        <a:off x="7056445" y="1488223"/>
        <a:ext cx="124630" cy="545999"/>
      </dsp:txXfrm>
    </dsp:sp>
    <dsp:sp modelId="{9215870D-C048-4F90-B7D7-C0C5011D80B3}">
      <dsp:nvSpPr>
        <dsp:cNvPr id="32" name="任意多边形 31"/>
        <dsp:cNvSpPr/>
      </dsp:nvSpPr>
      <dsp:spPr bwMode="white">
        <a:xfrm>
          <a:off x="6931815" y="1488223"/>
          <a:ext cx="124630" cy="1388737"/>
        </a:xfrm>
        <a:custGeom>
          <a:avLst/>
          <a:gdLst/>
          <a:ahLst/>
          <a:cxnLst/>
          <a:pathLst>
            <a:path w="196" h="2187">
              <a:moveTo>
                <a:pt x="196" y="0"/>
              </a:moveTo>
              <a:lnTo>
                <a:pt x="196" y="2187"/>
              </a:lnTo>
              <a:lnTo>
                <a:pt x="0" y="2187"/>
              </a:lnTo>
            </a:path>
          </a:pathLst>
        </a:custGeom>
      </dsp:spPr>
      <dsp:style>
        <a:lnRef idx="2">
          <a:schemeClr val="accent3">
            <a:shade val="80000"/>
          </a:schemeClr>
        </a:lnRef>
        <a:fillRef idx="0">
          <a:schemeClr val="accent3"/>
        </a:fillRef>
        <a:effectRef idx="0">
          <a:scrgbClr r="0" g="0" b="0"/>
        </a:effectRef>
        <a:fontRef idx="minor"/>
      </dsp:style>
      <dsp:txXfrm>
        <a:off x="6931815" y="1488223"/>
        <a:ext cx="124630" cy="1388737"/>
      </dsp:txXfrm>
    </dsp:sp>
    <dsp:sp modelId="{078F9634-7DFA-4FF8-A4EC-91A053CF3E13}">
      <dsp:nvSpPr>
        <dsp:cNvPr id="35" name="任意多边形 34"/>
        <dsp:cNvSpPr/>
      </dsp:nvSpPr>
      <dsp:spPr bwMode="white">
        <a:xfrm>
          <a:off x="7056445" y="1488223"/>
          <a:ext cx="124630" cy="1388737"/>
        </a:xfrm>
        <a:custGeom>
          <a:avLst/>
          <a:gdLst/>
          <a:ahLst/>
          <a:cxnLst/>
          <a:pathLst>
            <a:path w="196" h="2187">
              <a:moveTo>
                <a:pt x="0" y="0"/>
              </a:moveTo>
              <a:lnTo>
                <a:pt x="0" y="2187"/>
              </a:lnTo>
              <a:lnTo>
                <a:pt x="196" y="2187"/>
              </a:lnTo>
            </a:path>
          </a:pathLst>
        </a:custGeom>
      </dsp:spPr>
      <dsp:style>
        <a:lnRef idx="2">
          <a:schemeClr val="accent3">
            <a:shade val="80000"/>
          </a:schemeClr>
        </a:lnRef>
        <a:fillRef idx="0">
          <a:schemeClr val="accent3"/>
        </a:fillRef>
        <a:effectRef idx="0">
          <a:scrgbClr r="0" g="0" b="0"/>
        </a:effectRef>
        <a:fontRef idx="minor"/>
      </dsp:style>
      <dsp:txXfrm>
        <a:off x="7056445" y="1488223"/>
        <a:ext cx="124630" cy="1388737"/>
      </dsp:txXfrm>
    </dsp:sp>
    <dsp:sp modelId="{46B6ABDF-0F4A-4377-9F4B-695CEA631A0D}">
      <dsp:nvSpPr>
        <dsp:cNvPr id="38" name="任意多边形 37"/>
        <dsp:cNvSpPr/>
      </dsp:nvSpPr>
      <dsp:spPr bwMode="white">
        <a:xfrm>
          <a:off x="6931815" y="1488223"/>
          <a:ext cx="124630" cy="2231475"/>
        </a:xfrm>
        <a:custGeom>
          <a:avLst/>
          <a:gdLst/>
          <a:ahLst/>
          <a:cxnLst/>
          <a:pathLst>
            <a:path w="196" h="3514">
              <a:moveTo>
                <a:pt x="196" y="0"/>
              </a:moveTo>
              <a:lnTo>
                <a:pt x="196" y="3514"/>
              </a:lnTo>
              <a:lnTo>
                <a:pt x="0" y="3514"/>
              </a:lnTo>
            </a:path>
          </a:pathLst>
        </a:custGeom>
      </dsp:spPr>
      <dsp:style>
        <a:lnRef idx="2">
          <a:schemeClr val="accent3">
            <a:shade val="80000"/>
          </a:schemeClr>
        </a:lnRef>
        <a:fillRef idx="0">
          <a:schemeClr val="accent3"/>
        </a:fillRef>
        <a:effectRef idx="0">
          <a:scrgbClr r="0" g="0" b="0"/>
        </a:effectRef>
        <a:fontRef idx="minor"/>
      </dsp:style>
      <dsp:txXfrm>
        <a:off x="6931815" y="1488223"/>
        <a:ext cx="124630" cy="2231475"/>
      </dsp:txXfrm>
    </dsp:sp>
    <dsp:sp modelId="{AFFBF3F7-5CD4-4B21-90D7-B390D233A370}">
      <dsp:nvSpPr>
        <dsp:cNvPr id="41" name="任意多边形 40"/>
        <dsp:cNvSpPr/>
      </dsp:nvSpPr>
      <dsp:spPr bwMode="white">
        <a:xfrm>
          <a:off x="7056445" y="1488223"/>
          <a:ext cx="124630" cy="2231475"/>
        </a:xfrm>
        <a:custGeom>
          <a:avLst/>
          <a:gdLst/>
          <a:ahLst/>
          <a:cxnLst/>
          <a:pathLst>
            <a:path w="196" h="3514">
              <a:moveTo>
                <a:pt x="0" y="0"/>
              </a:moveTo>
              <a:lnTo>
                <a:pt x="0" y="3514"/>
              </a:lnTo>
              <a:lnTo>
                <a:pt x="196" y="3514"/>
              </a:lnTo>
            </a:path>
          </a:pathLst>
        </a:custGeom>
      </dsp:spPr>
      <dsp:style>
        <a:lnRef idx="2">
          <a:schemeClr val="accent3">
            <a:shade val="80000"/>
          </a:schemeClr>
        </a:lnRef>
        <a:fillRef idx="0">
          <a:schemeClr val="accent3"/>
        </a:fillRef>
        <a:effectRef idx="0">
          <a:scrgbClr r="0" g="0" b="0"/>
        </a:effectRef>
        <a:fontRef idx="minor"/>
      </dsp:style>
      <dsp:txXfrm>
        <a:off x="7056445" y="1488223"/>
        <a:ext cx="124630" cy="2231475"/>
      </dsp:txXfrm>
    </dsp:sp>
    <dsp:sp modelId="{AE79172D-D441-42BB-84EA-E3D989670DED}">
      <dsp:nvSpPr>
        <dsp:cNvPr id="3" name="矩形 2"/>
        <dsp:cNvSpPr/>
      </dsp:nvSpPr>
      <dsp:spPr bwMode="white">
        <a:xfrm>
          <a:off x="3590538" y="52008"/>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a:solidFill>
                <a:schemeClr val="dk1"/>
              </a:solidFill>
              <a:latin typeface="微软雅黑" panose="020B0503020204020204" pitchFamily="34" charset="-122"/>
              <a:ea typeface="微软雅黑" panose="020B0503020204020204" pitchFamily="34" charset="-122"/>
            </a:rPr>
            <a:t>法人单位</a:t>
          </a:r>
          <a:endParaRPr sz="1400">
            <a:solidFill>
              <a:schemeClr val="dk1"/>
            </a:solidFill>
            <a:latin typeface="微软雅黑" panose="020B0503020204020204" pitchFamily="34" charset="-122"/>
            <a:ea typeface="微软雅黑" panose="020B0503020204020204" pitchFamily="34" charset="-122"/>
          </a:endParaRPr>
        </a:p>
      </dsp:txBody>
      <dsp:txXfrm>
        <a:off x="3590538" y="52008"/>
        <a:ext cx="1186955" cy="593477"/>
      </dsp:txXfrm>
    </dsp:sp>
    <dsp:sp modelId="{43B7C837-49D6-40CE-BBAB-953D9E4BA7ED}">
      <dsp:nvSpPr>
        <dsp:cNvPr id="6" name="矩形 5"/>
        <dsp:cNvSpPr/>
      </dsp:nvSpPr>
      <dsp:spPr bwMode="white">
        <a:xfrm>
          <a:off x="718108" y="894746"/>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a:solidFill>
                <a:schemeClr val="dk1"/>
              </a:solidFill>
              <a:latin typeface="微软雅黑" panose="020B0503020204020204" pitchFamily="34" charset="-122"/>
              <a:ea typeface="微软雅黑" panose="020B0503020204020204" pitchFamily="34" charset="-122"/>
            </a:rPr>
            <a:t>企业法人</a:t>
          </a:r>
          <a:endParaRPr sz="1400">
            <a:solidFill>
              <a:schemeClr val="dk1"/>
            </a:solidFill>
            <a:latin typeface="微软雅黑" panose="020B0503020204020204" pitchFamily="34" charset="-122"/>
            <a:ea typeface="微软雅黑" panose="020B0503020204020204" pitchFamily="34" charset="-122"/>
          </a:endParaRPr>
        </a:p>
      </dsp:txBody>
      <dsp:txXfrm>
        <a:off x="718108" y="894746"/>
        <a:ext cx="1186955" cy="593477"/>
      </dsp:txXfrm>
    </dsp:sp>
    <dsp:sp modelId="{1CC81C36-C52B-45D9-98F2-76CF8D1C54EB}">
      <dsp:nvSpPr>
        <dsp:cNvPr id="9" name="矩形 8"/>
        <dsp:cNvSpPr/>
      </dsp:nvSpPr>
      <dsp:spPr bwMode="white">
        <a:xfrm>
          <a:off x="0" y="1737484"/>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pitchFamily="34" charset="-122"/>
              <a:ea typeface="微软雅黑" panose="020B0503020204020204" pitchFamily="34" charset="-122"/>
            </a:rPr>
            <a:t>公司制企业法人</a:t>
          </a:r>
          <a:endParaRPr altLang="en-US" sz="1400">
            <a:solidFill>
              <a:schemeClr val="dk1"/>
            </a:solidFill>
            <a:latin typeface="微软雅黑" panose="020B0503020204020204" pitchFamily="34" charset="-122"/>
            <a:ea typeface="微软雅黑" panose="020B0503020204020204" pitchFamily="34" charset="-122"/>
          </a:endParaRPr>
        </a:p>
      </dsp:txBody>
      <dsp:txXfrm>
        <a:off x="0" y="1737484"/>
        <a:ext cx="1186955" cy="593477"/>
      </dsp:txXfrm>
    </dsp:sp>
    <dsp:sp modelId="{8B8C2E97-D4DF-4372-B99B-9EE3DCC8BD0A}">
      <dsp:nvSpPr>
        <dsp:cNvPr id="12" name="矩形 11"/>
        <dsp:cNvSpPr/>
      </dsp:nvSpPr>
      <dsp:spPr bwMode="white">
        <a:xfrm>
          <a:off x="1436215" y="1737484"/>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黑体" panose="02010609060101010101" charset="-122"/>
              <a:ea typeface="黑体" panose="02010609060101010101" charset="-122"/>
            </a:rPr>
            <a:t>非公司制企业法人</a:t>
          </a:r>
          <a:endParaRPr altLang="en-US" sz="1400">
            <a:solidFill>
              <a:schemeClr val="dk1"/>
            </a:solidFill>
            <a:latin typeface="黑体" panose="02010609060101010101" charset="-122"/>
            <a:ea typeface="黑体" panose="02010609060101010101" charset="-122"/>
          </a:endParaRPr>
        </a:p>
      </dsp:txBody>
      <dsp:txXfrm>
        <a:off x="1436215" y="1737484"/>
        <a:ext cx="1186955" cy="593477"/>
      </dsp:txXfrm>
    </dsp:sp>
    <dsp:sp modelId="{08A0D1D2-3A20-4D63-8E35-B7C8B6B16D48}">
      <dsp:nvSpPr>
        <dsp:cNvPr id="15" name="矩形 14"/>
        <dsp:cNvSpPr/>
      </dsp:nvSpPr>
      <dsp:spPr bwMode="white">
        <a:xfrm>
          <a:off x="2154323" y="894746"/>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a:solidFill>
                <a:schemeClr val="dk1"/>
              </a:solidFill>
              <a:latin typeface="微软雅黑" panose="020B0503020204020204" pitchFamily="34" charset="-122"/>
              <a:ea typeface="微软雅黑" panose="020B0503020204020204" pitchFamily="34" charset="-122"/>
            </a:rPr>
            <a:t>事业单位法人</a:t>
          </a:r>
          <a:endParaRPr sz="1400">
            <a:solidFill>
              <a:schemeClr val="dk1"/>
            </a:solidFill>
            <a:latin typeface="微软雅黑" panose="020B0503020204020204" pitchFamily="34" charset="-122"/>
            <a:ea typeface="微软雅黑" panose="020B0503020204020204" pitchFamily="34" charset="-122"/>
          </a:endParaRPr>
        </a:p>
      </dsp:txBody>
      <dsp:txXfrm>
        <a:off x="2154323" y="894746"/>
        <a:ext cx="1186955" cy="593477"/>
      </dsp:txXfrm>
    </dsp:sp>
    <dsp:sp modelId="{7D64F4A3-0E55-47AC-A59B-9D5A9DC25552}">
      <dsp:nvSpPr>
        <dsp:cNvPr id="18" name="矩形 17"/>
        <dsp:cNvSpPr/>
      </dsp:nvSpPr>
      <dsp:spPr bwMode="white">
        <a:xfrm>
          <a:off x="3590538" y="894746"/>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a:solidFill>
                <a:schemeClr val="dk1"/>
              </a:solidFill>
              <a:latin typeface="微软雅黑" panose="020B0503020204020204" pitchFamily="34" charset="-122"/>
              <a:ea typeface="微软雅黑" panose="020B0503020204020204" pitchFamily="34" charset="-122"/>
            </a:rPr>
            <a:t>机关法人</a:t>
          </a:r>
          <a:endParaRPr sz="1400">
            <a:solidFill>
              <a:schemeClr val="dk1"/>
            </a:solidFill>
            <a:latin typeface="微软雅黑" panose="020B0503020204020204" pitchFamily="34" charset="-122"/>
            <a:ea typeface="微软雅黑" panose="020B0503020204020204" pitchFamily="34" charset="-122"/>
          </a:endParaRPr>
        </a:p>
      </dsp:txBody>
      <dsp:txXfrm>
        <a:off x="3590538" y="894746"/>
        <a:ext cx="1186955" cy="593477"/>
      </dsp:txXfrm>
    </dsp:sp>
    <dsp:sp modelId="{940EA740-F75B-422C-B463-A0545FD1EEE7}">
      <dsp:nvSpPr>
        <dsp:cNvPr id="21" name="矩形 20"/>
        <dsp:cNvSpPr/>
      </dsp:nvSpPr>
      <dsp:spPr bwMode="white">
        <a:xfrm>
          <a:off x="5026753" y="894746"/>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latin typeface="微软雅黑" panose="020B0503020204020204" pitchFamily="34" charset="-122"/>
              <a:ea typeface="微软雅黑" panose="020B0503020204020204" pitchFamily="34" charset="-122"/>
            </a:rPr>
            <a:t>社会团体法人</a:t>
          </a:r>
          <a:endParaRPr sz="1400" dirty="0">
            <a:solidFill>
              <a:schemeClr val="dk1"/>
            </a:solidFill>
            <a:latin typeface="微软雅黑" panose="020B0503020204020204" pitchFamily="34" charset="-122"/>
            <a:ea typeface="微软雅黑" panose="020B0503020204020204" pitchFamily="34" charset="-122"/>
          </a:endParaRPr>
        </a:p>
      </dsp:txBody>
      <dsp:txXfrm>
        <a:off x="5026753" y="894746"/>
        <a:ext cx="1186955" cy="593477"/>
      </dsp:txXfrm>
    </dsp:sp>
    <dsp:sp modelId="{529A2803-9556-4F84-99A2-FC52ED6ABB16}">
      <dsp:nvSpPr>
        <dsp:cNvPr id="24" name="矩形 23"/>
        <dsp:cNvSpPr/>
      </dsp:nvSpPr>
      <dsp:spPr bwMode="white">
        <a:xfrm>
          <a:off x="6462968" y="894746"/>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pitchFamily="34" charset="-122"/>
              <a:ea typeface="微软雅黑" panose="020B0503020204020204" pitchFamily="34" charset="-122"/>
            </a:rPr>
            <a:t>其他法人</a:t>
          </a:r>
          <a:endParaRPr altLang="en-US" sz="1400">
            <a:solidFill>
              <a:schemeClr val="dk1"/>
            </a:solidFill>
            <a:latin typeface="微软雅黑" panose="020B0503020204020204" pitchFamily="34" charset="-122"/>
            <a:ea typeface="微软雅黑" panose="020B0503020204020204" pitchFamily="34" charset="-122"/>
          </a:endParaRPr>
        </a:p>
      </dsp:txBody>
      <dsp:txXfrm>
        <a:off x="6462968" y="894746"/>
        <a:ext cx="1186955" cy="593477"/>
      </dsp:txXfrm>
    </dsp:sp>
    <dsp:sp modelId="{1AD2A5CC-3770-4730-9A7A-B905C1240A19}">
      <dsp:nvSpPr>
        <dsp:cNvPr id="27" name="矩形 26"/>
        <dsp:cNvSpPr/>
      </dsp:nvSpPr>
      <dsp:spPr bwMode="white">
        <a:xfrm>
          <a:off x="5744860" y="1737484"/>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pitchFamily="34" charset="-122"/>
              <a:ea typeface="微软雅黑" panose="020B0503020204020204" pitchFamily="34" charset="-122"/>
            </a:rPr>
            <a:t>居民委员会和村民委员会</a:t>
          </a:r>
          <a:endParaRPr lang="zh-CN" altLang="en-US" sz="1400">
            <a:solidFill>
              <a:schemeClr val="dk1"/>
            </a:solidFill>
            <a:latin typeface="微软雅黑" panose="020B0503020204020204" pitchFamily="34" charset="-122"/>
            <a:ea typeface="微软雅黑" panose="020B0503020204020204" pitchFamily="34" charset="-122"/>
          </a:endParaRPr>
        </a:p>
      </dsp:txBody>
      <dsp:txXfrm>
        <a:off x="5744860" y="1737484"/>
        <a:ext cx="1186955" cy="593477"/>
      </dsp:txXfrm>
    </dsp:sp>
    <dsp:sp modelId="{F520AAC4-69E5-4B32-AAF9-E1BC561458EB}">
      <dsp:nvSpPr>
        <dsp:cNvPr id="30" name="矩形 29"/>
        <dsp:cNvSpPr/>
      </dsp:nvSpPr>
      <dsp:spPr bwMode="white">
        <a:xfrm>
          <a:off x="7181075" y="1737484"/>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pitchFamily="34" charset="-122"/>
              <a:ea typeface="微软雅黑" panose="020B0503020204020204" pitchFamily="34" charset="-122"/>
            </a:rPr>
            <a:t>基金会</a:t>
          </a:r>
          <a:endParaRPr altLang="en-US" sz="1400">
            <a:solidFill>
              <a:schemeClr val="dk1"/>
            </a:solidFill>
            <a:latin typeface="微软雅黑" panose="020B0503020204020204" pitchFamily="34" charset="-122"/>
            <a:ea typeface="微软雅黑" panose="020B0503020204020204" pitchFamily="34" charset="-122"/>
          </a:endParaRPr>
        </a:p>
      </dsp:txBody>
      <dsp:txXfrm>
        <a:off x="7181075" y="1737484"/>
        <a:ext cx="1186955" cy="593477"/>
      </dsp:txXfrm>
    </dsp:sp>
    <dsp:sp modelId="{8730D4DA-B106-4387-A432-CB5FE35B9F6A}">
      <dsp:nvSpPr>
        <dsp:cNvPr id="33" name="矩形 32"/>
        <dsp:cNvSpPr/>
      </dsp:nvSpPr>
      <dsp:spPr bwMode="white">
        <a:xfrm>
          <a:off x="5744860" y="2580222"/>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pitchFamily="34" charset="-122"/>
              <a:ea typeface="微软雅黑" panose="020B0503020204020204" pitchFamily="34" charset="-122"/>
            </a:rPr>
            <a:t>社会服务机构（民办非企业）</a:t>
          </a:r>
          <a:endParaRPr altLang="en-US" sz="1400">
            <a:solidFill>
              <a:schemeClr val="dk1"/>
            </a:solidFill>
            <a:latin typeface="微软雅黑" panose="020B0503020204020204" pitchFamily="34" charset="-122"/>
            <a:ea typeface="微软雅黑" panose="020B0503020204020204" pitchFamily="34" charset="-122"/>
          </a:endParaRPr>
        </a:p>
      </dsp:txBody>
      <dsp:txXfrm>
        <a:off x="5744860" y="2580222"/>
        <a:ext cx="1186955" cy="593477"/>
      </dsp:txXfrm>
    </dsp:sp>
    <dsp:sp modelId="{944B6B00-2F46-4D5A-A051-B10B8713FB8B}">
      <dsp:nvSpPr>
        <dsp:cNvPr id="36" name="矩形 35"/>
        <dsp:cNvSpPr/>
      </dsp:nvSpPr>
      <dsp:spPr bwMode="white">
        <a:xfrm>
          <a:off x="7181075" y="2580222"/>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pitchFamily="34" charset="-122"/>
              <a:ea typeface="微软雅黑" panose="020B0503020204020204" pitchFamily="34" charset="-122"/>
            </a:rPr>
            <a:t>宗教活动场所</a:t>
          </a:r>
          <a:endParaRPr altLang="en-US" sz="1400">
            <a:solidFill>
              <a:schemeClr val="dk1"/>
            </a:solidFill>
            <a:latin typeface="微软雅黑" panose="020B0503020204020204" pitchFamily="34" charset="-122"/>
            <a:ea typeface="微软雅黑" panose="020B0503020204020204" pitchFamily="34" charset="-122"/>
          </a:endParaRPr>
        </a:p>
      </dsp:txBody>
      <dsp:txXfrm>
        <a:off x="7181075" y="2580222"/>
        <a:ext cx="1186955" cy="593477"/>
      </dsp:txXfrm>
    </dsp:sp>
    <dsp:sp modelId="{8C561BB4-8396-4997-A22A-AD346D9A8842}">
      <dsp:nvSpPr>
        <dsp:cNvPr id="39" name="矩形 38"/>
        <dsp:cNvSpPr/>
      </dsp:nvSpPr>
      <dsp:spPr bwMode="white">
        <a:xfrm>
          <a:off x="5744860" y="3422959"/>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pitchFamily="34" charset="-122"/>
              <a:ea typeface="微软雅黑" panose="020B0503020204020204" pitchFamily="34" charset="-122"/>
            </a:rPr>
            <a:t>农民专业合作社</a:t>
          </a:r>
          <a:endParaRPr altLang="en-US" sz="1400">
            <a:solidFill>
              <a:schemeClr val="dk1"/>
            </a:solidFill>
            <a:latin typeface="微软雅黑" panose="020B0503020204020204" pitchFamily="34" charset="-122"/>
            <a:ea typeface="微软雅黑" panose="020B0503020204020204" pitchFamily="34" charset="-122"/>
          </a:endParaRPr>
        </a:p>
      </dsp:txBody>
      <dsp:txXfrm>
        <a:off x="5744860" y="3422959"/>
        <a:ext cx="1186955" cy="593477"/>
      </dsp:txXfrm>
    </dsp:sp>
    <dsp:sp modelId="{962A0B0A-F142-415F-8C42-CE71F2984D46}">
      <dsp:nvSpPr>
        <dsp:cNvPr id="42" name="矩形 41"/>
        <dsp:cNvSpPr/>
      </dsp:nvSpPr>
      <dsp:spPr bwMode="white">
        <a:xfrm>
          <a:off x="7181075" y="3422959"/>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pitchFamily="34" charset="-122"/>
              <a:ea typeface="微软雅黑" panose="020B0503020204020204" pitchFamily="34" charset="-122"/>
            </a:rPr>
            <a:t>其他未列名法人</a:t>
          </a:r>
          <a:endParaRPr altLang="en-US" sz="1400">
            <a:solidFill>
              <a:schemeClr val="dk1"/>
            </a:solidFill>
            <a:latin typeface="微软雅黑" panose="020B0503020204020204" pitchFamily="34" charset="-122"/>
            <a:ea typeface="微软雅黑" panose="020B0503020204020204" pitchFamily="34" charset="-122"/>
          </a:endParaRPr>
        </a:p>
      </dsp:txBody>
      <dsp:txXfrm>
        <a:off x="7181075" y="3422959"/>
        <a:ext cx="1186955" cy="593477"/>
      </dsp:txXfrm>
    </dsp:sp>
    <dsp:sp modelId="{86420519-308D-4A6A-8FEA-6FB2E39BA448}">
      <dsp:nvSpPr>
        <dsp:cNvPr id="4" name="矩形 3" hidden="1"/>
        <dsp:cNvSpPr/>
      </dsp:nvSpPr>
      <dsp:spPr>
        <a:xfrm>
          <a:off x="3590538" y="52008"/>
          <a:ext cx="237391" cy="593477"/>
        </a:xfrm>
        <a:prstGeom prst="rect">
          <a:avLst/>
        </a:prstGeom>
      </dsp:spPr>
      <dsp:txXfrm>
        <a:off x="3590538" y="52008"/>
        <a:ext cx="237391" cy="593477"/>
      </dsp:txXfrm>
    </dsp:sp>
    <dsp:sp modelId="{9A037140-9B69-4B9F-A134-F2F2EB0F2E32}">
      <dsp:nvSpPr>
        <dsp:cNvPr id="7" name="矩形 6" hidden="1"/>
        <dsp:cNvSpPr/>
      </dsp:nvSpPr>
      <dsp:spPr>
        <a:xfrm>
          <a:off x="718108" y="894746"/>
          <a:ext cx="237391" cy="593477"/>
        </a:xfrm>
        <a:prstGeom prst="rect">
          <a:avLst/>
        </a:prstGeom>
      </dsp:spPr>
      <dsp:txXfrm>
        <a:off x="718108" y="894746"/>
        <a:ext cx="237391" cy="593477"/>
      </dsp:txXfrm>
    </dsp:sp>
    <dsp:sp modelId="{31E15AB1-AC6B-4D55-B5C2-9EBE4EB32E8E}">
      <dsp:nvSpPr>
        <dsp:cNvPr id="10" name="矩形 9" hidden="1"/>
        <dsp:cNvSpPr/>
      </dsp:nvSpPr>
      <dsp:spPr>
        <a:xfrm>
          <a:off x="0" y="1737484"/>
          <a:ext cx="237391" cy="593477"/>
        </a:xfrm>
        <a:prstGeom prst="rect">
          <a:avLst/>
        </a:prstGeom>
      </dsp:spPr>
      <dsp:txXfrm>
        <a:off x="0" y="1737484"/>
        <a:ext cx="237391" cy="593477"/>
      </dsp:txXfrm>
    </dsp:sp>
    <dsp:sp modelId="{FB1BC78B-A825-481E-80EA-A58F15E3AD1F}">
      <dsp:nvSpPr>
        <dsp:cNvPr id="13" name="矩形 12" hidden="1"/>
        <dsp:cNvSpPr/>
      </dsp:nvSpPr>
      <dsp:spPr>
        <a:xfrm>
          <a:off x="1436215" y="1737484"/>
          <a:ext cx="237391" cy="593477"/>
        </a:xfrm>
        <a:prstGeom prst="rect">
          <a:avLst/>
        </a:prstGeom>
      </dsp:spPr>
      <dsp:txXfrm>
        <a:off x="1436215" y="1737484"/>
        <a:ext cx="237391" cy="593477"/>
      </dsp:txXfrm>
    </dsp:sp>
    <dsp:sp modelId="{6238C53E-A961-488B-8FBD-6EC13507B069}">
      <dsp:nvSpPr>
        <dsp:cNvPr id="16" name="矩形 15" hidden="1"/>
        <dsp:cNvSpPr/>
      </dsp:nvSpPr>
      <dsp:spPr>
        <a:xfrm>
          <a:off x="2154323" y="894746"/>
          <a:ext cx="237391" cy="593477"/>
        </a:xfrm>
        <a:prstGeom prst="rect">
          <a:avLst/>
        </a:prstGeom>
      </dsp:spPr>
      <dsp:txXfrm>
        <a:off x="2154323" y="894746"/>
        <a:ext cx="237391" cy="593477"/>
      </dsp:txXfrm>
    </dsp:sp>
    <dsp:sp modelId="{5667CB49-EC34-46BC-AD2D-72F3BD95D049}">
      <dsp:nvSpPr>
        <dsp:cNvPr id="19" name="矩形 18" hidden="1"/>
        <dsp:cNvSpPr/>
      </dsp:nvSpPr>
      <dsp:spPr>
        <a:xfrm>
          <a:off x="3590538" y="894746"/>
          <a:ext cx="237391" cy="593477"/>
        </a:xfrm>
        <a:prstGeom prst="rect">
          <a:avLst/>
        </a:prstGeom>
      </dsp:spPr>
      <dsp:txXfrm>
        <a:off x="3590538" y="894746"/>
        <a:ext cx="237391" cy="593477"/>
      </dsp:txXfrm>
    </dsp:sp>
    <dsp:sp modelId="{EB5F198E-1CF5-4577-8F2A-2D1264DF2F27}">
      <dsp:nvSpPr>
        <dsp:cNvPr id="22" name="矩形 21" hidden="1"/>
        <dsp:cNvSpPr/>
      </dsp:nvSpPr>
      <dsp:spPr>
        <a:xfrm>
          <a:off x="5026753" y="894746"/>
          <a:ext cx="237391" cy="593477"/>
        </a:xfrm>
        <a:prstGeom prst="rect">
          <a:avLst/>
        </a:prstGeom>
      </dsp:spPr>
      <dsp:txXfrm>
        <a:off x="5026753" y="894746"/>
        <a:ext cx="237391" cy="593477"/>
      </dsp:txXfrm>
    </dsp:sp>
    <dsp:sp modelId="{AA880941-1231-45CF-84E8-C73BF608E433}">
      <dsp:nvSpPr>
        <dsp:cNvPr id="25" name="矩形 24" hidden="1"/>
        <dsp:cNvSpPr/>
      </dsp:nvSpPr>
      <dsp:spPr>
        <a:xfrm>
          <a:off x="6462968" y="894746"/>
          <a:ext cx="237391" cy="593477"/>
        </a:xfrm>
        <a:prstGeom prst="rect">
          <a:avLst/>
        </a:prstGeom>
      </dsp:spPr>
      <dsp:txXfrm>
        <a:off x="6462968" y="894746"/>
        <a:ext cx="237391" cy="593477"/>
      </dsp:txXfrm>
    </dsp:sp>
    <dsp:sp modelId="{EAC715B4-DF22-4209-95E6-CD4B00CCFEB9}">
      <dsp:nvSpPr>
        <dsp:cNvPr id="28" name="矩形 27" hidden="1"/>
        <dsp:cNvSpPr/>
      </dsp:nvSpPr>
      <dsp:spPr>
        <a:xfrm>
          <a:off x="5744860" y="1737484"/>
          <a:ext cx="237391" cy="593477"/>
        </a:xfrm>
        <a:prstGeom prst="rect">
          <a:avLst/>
        </a:prstGeom>
      </dsp:spPr>
      <dsp:txXfrm>
        <a:off x="5744860" y="1737484"/>
        <a:ext cx="237391" cy="593477"/>
      </dsp:txXfrm>
    </dsp:sp>
    <dsp:sp modelId="{50EE11EF-56E5-495D-AD49-AFA8CEB1BBDE}">
      <dsp:nvSpPr>
        <dsp:cNvPr id="31" name="矩形 30" hidden="1"/>
        <dsp:cNvSpPr/>
      </dsp:nvSpPr>
      <dsp:spPr>
        <a:xfrm>
          <a:off x="7181075" y="1737484"/>
          <a:ext cx="237391" cy="593477"/>
        </a:xfrm>
        <a:prstGeom prst="rect">
          <a:avLst/>
        </a:prstGeom>
      </dsp:spPr>
      <dsp:txXfrm>
        <a:off x="7181075" y="1737484"/>
        <a:ext cx="237391" cy="593477"/>
      </dsp:txXfrm>
    </dsp:sp>
    <dsp:sp modelId="{D5599EB9-01C6-47AF-BC05-B3EC407E8BFA}">
      <dsp:nvSpPr>
        <dsp:cNvPr id="34" name="矩形 33" hidden="1"/>
        <dsp:cNvSpPr/>
      </dsp:nvSpPr>
      <dsp:spPr>
        <a:xfrm>
          <a:off x="5744860" y="2580222"/>
          <a:ext cx="237391" cy="593477"/>
        </a:xfrm>
        <a:prstGeom prst="rect">
          <a:avLst/>
        </a:prstGeom>
      </dsp:spPr>
      <dsp:txXfrm>
        <a:off x="5744860" y="2580222"/>
        <a:ext cx="237391" cy="593477"/>
      </dsp:txXfrm>
    </dsp:sp>
    <dsp:sp modelId="{359501FD-9ACB-45D3-83CB-3662E3CE37FF}">
      <dsp:nvSpPr>
        <dsp:cNvPr id="37" name="矩形 36" hidden="1"/>
        <dsp:cNvSpPr/>
      </dsp:nvSpPr>
      <dsp:spPr>
        <a:xfrm>
          <a:off x="7181075" y="2580222"/>
          <a:ext cx="237391" cy="593477"/>
        </a:xfrm>
        <a:prstGeom prst="rect">
          <a:avLst/>
        </a:prstGeom>
      </dsp:spPr>
      <dsp:txXfrm>
        <a:off x="7181075" y="2580222"/>
        <a:ext cx="237391" cy="593477"/>
      </dsp:txXfrm>
    </dsp:sp>
    <dsp:sp modelId="{84987528-D3D1-4315-A557-C096868DCCE3}">
      <dsp:nvSpPr>
        <dsp:cNvPr id="40" name="矩形 39" hidden="1"/>
        <dsp:cNvSpPr/>
      </dsp:nvSpPr>
      <dsp:spPr>
        <a:xfrm>
          <a:off x="5744860" y="3422959"/>
          <a:ext cx="237391" cy="593477"/>
        </a:xfrm>
        <a:prstGeom prst="rect">
          <a:avLst/>
        </a:prstGeom>
      </dsp:spPr>
      <dsp:txXfrm>
        <a:off x="5744860" y="3422959"/>
        <a:ext cx="237391" cy="593477"/>
      </dsp:txXfrm>
    </dsp:sp>
    <dsp:sp modelId="{82234B4E-1017-4CF6-88AE-3B2A75DA418D}">
      <dsp:nvSpPr>
        <dsp:cNvPr id="43" name="矩形 42" hidden="1"/>
        <dsp:cNvSpPr/>
      </dsp:nvSpPr>
      <dsp:spPr>
        <a:xfrm>
          <a:off x="7181075" y="3422959"/>
          <a:ext cx="237391" cy="593477"/>
        </a:xfrm>
        <a:prstGeom prst="rect">
          <a:avLst/>
        </a:prstGeom>
      </dsp:spPr>
      <dsp:txXfrm>
        <a:off x="7181075" y="3422959"/>
        <a:ext cx="237391" cy="593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498590" cy="4343400"/>
        <a:chOff x="0" y="0"/>
        <a:chExt cx="6498590" cy="4343400"/>
      </a:xfrm>
    </dsp:grpSpPr>
    <dsp:sp modelId="{27B851AF-91E8-4C4E-9A0E-FE3A6D4285DC}">
      <dsp:nvSpPr>
        <dsp:cNvPr id="5" name="任意多边形 4"/>
        <dsp:cNvSpPr/>
      </dsp:nvSpPr>
      <dsp:spPr bwMode="white">
        <a:xfrm>
          <a:off x="3132454" y="869756"/>
          <a:ext cx="790068" cy="511875"/>
        </a:xfrm>
        <a:custGeom>
          <a:avLst/>
          <a:gdLst/>
          <a:ahLst/>
          <a:cxnLst/>
          <a:pathLst>
            <a:path w="1244" h="806">
              <a:moveTo>
                <a:pt x="1244" y="0"/>
              </a:moveTo>
              <a:lnTo>
                <a:pt x="1244" y="806"/>
              </a:lnTo>
              <a:lnTo>
                <a:pt x="0" y="806"/>
              </a:lnTo>
            </a:path>
          </a:pathLst>
        </a:custGeom>
      </dsp:spPr>
      <dsp:style>
        <a:lnRef idx="2">
          <a:schemeClr val="accent3">
            <a:shade val="60000"/>
          </a:schemeClr>
        </a:lnRef>
        <a:fillRef idx="0">
          <a:schemeClr val="accent3"/>
        </a:fillRef>
        <a:effectRef idx="0">
          <a:scrgbClr r="0" g="0" b="0"/>
        </a:effectRef>
        <a:fontRef idx="minor"/>
      </dsp:style>
      <dsp:txXfrm>
        <a:off x="3132454" y="869756"/>
        <a:ext cx="790068" cy="511875"/>
      </dsp:txXfrm>
    </dsp:sp>
    <dsp:sp modelId="{2DD064A6-68C0-423A-9232-778092F591CD}">
      <dsp:nvSpPr>
        <dsp:cNvPr id="8" name="任意多边形 7"/>
        <dsp:cNvSpPr/>
      </dsp:nvSpPr>
      <dsp:spPr bwMode="white">
        <a:xfrm>
          <a:off x="1785999" y="1659825"/>
          <a:ext cx="790068" cy="511875"/>
        </a:xfrm>
        <a:custGeom>
          <a:avLst/>
          <a:gdLst/>
          <a:ahLst/>
          <a:cxnLst/>
          <a:pathLst>
            <a:path w="1244" h="806">
              <a:moveTo>
                <a:pt x="1244" y="0"/>
              </a:moveTo>
              <a:lnTo>
                <a:pt x="1244" y="806"/>
              </a:lnTo>
              <a:lnTo>
                <a:pt x="0" y="806"/>
              </a:lnTo>
            </a:path>
          </a:pathLst>
        </a:custGeom>
      </dsp:spPr>
      <dsp:style>
        <a:lnRef idx="2">
          <a:schemeClr val="accent3">
            <a:shade val="80000"/>
          </a:schemeClr>
        </a:lnRef>
        <a:fillRef idx="0">
          <a:schemeClr val="accent3"/>
        </a:fillRef>
        <a:effectRef idx="0">
          <a:scrgbClr r="0" g="0" b="0"/>
        </a:effectRef>
        <a:fontRef idx="minor"/>
      </dsp:style>
      <dsp:txXfrm>
        <a:off x="1785999" y="1659825"/>
        <a:ext cx="790068" cy="511875"/>
      </dsp:txXfrm>
    </dsp:sp>
    <dsp:sp modelId="{00615076-0388-473F-8D49-9E09FDB1BDA0}">
      <dsp:nvSpPr>
        <dsp:cNvPr id="11" name="任意多边形 10"/>
        <dsp:cNvSpPr/>
      </dsp:nvSpPr>
      <dsp:spPr bwMode="white">
        <a:xfrm>
          <a:off x="1112772" y="2449893"/>
          <a:ext cx="116841" cy="511875"/>
        </a:xfrm>
        <a:custGeom>
          <a:avLst/>
          <a:gdLst/>
          <a:ahLst/>
          <a:cxnLst/>
          <a:pathLst>
            <a:path w="184" h="806">
              <a:moveTo>
                <a:pt x="184" y="0"/>
              </a:moveTo>
              <a:lnTo>
                <a:pt x="184" y="806"/>
              </a:lnTo>
              <a:lnTo>
                <a:pt x="0" y="806"/>
              </a:lnTo>
            </a:path>
          </a:pathLst>
        </a:custGeom>
      </dsp:spPr>
      <dsp:style>
        <a:lnRef idx="2">
          <a:schemeClr val="accent3">
            <a:shade val="80000"/>
          </a:schemeClr>
        </a:lnRef>
        <a:fillRef idx="0">
          <a:schemeClr val="accent3"/>
        </a:fillRef>
        <a:effectRef idx="0">
          <a:scrgbClr r="0" g="0" b="0"/>
        </a:effectRef>
        <a:fontRef idx="minor"/>
      </dsp:style>
      <dsp:txXfrm>
        <a:off x="1112772" y="2449893"/>
        <a:ext cx="116841" cy="511875"/>
      </dsp:txXfrm>
    </dsp:sp>
    <dsp:sp modelId="{C69E70F6-DA8F-4CD6-AB93-A03C0A16D53B}">
      <dsp:nvSpPr>
        <dsp:cNvPr id="14" name="任意多边形 13"/>
        <dsp:cNvSpPr/>
      </dsp:nvSpPr>
      <dsp:spPr bwMode="white">
        <a:xfrm>
          <a:off x="1229613" y="2449893"/>
          <a:ext cx="116841" cy="511875"/>
        </a:xfrm>
        <a:custGeom>
          <a:avLst/>
          <a:gdLst/>
          <a:ahLst/>
          <a:cxnLst/>
          <a:pathLst>
            <a:path w="184" h="806">
              <a:moveTo>
                <a:pt x="0" y="0"/>
              </a:moveTo>
              <a:lnTo>
                <a:pt x="0" y="806"/>
              </a:lnTo>
              <a:lnTo>
                <a:pt x="184" y="806"/>
              </a:lnTo>
            </a:path>
          </a:pathLst>
        </a:custGeom>
      </dsp:spPr>
      <dsp:style>
        <a:lnRef idx="2">
          <a:schemeClr val="accent3">
            <a:shade val="80000"/>
          </a:schemeClr>
        </a:lnRef>
        <a:fillRef idx="0">
          <a:schemeClr val="accent3"/>
        </a:fillRef>
        <a:effectRef idx="0">
          <a:scrgbClr r="0" g="0" b="0"/>
        </a:effectRef>
        <a:fontRef idx="minor"/>
      </dsp:style>
      <dsp:txXfrm>
        <a:off x="1229613" y="2449893"/>
        <a:ext cx="116841" cy="511875"/>
      </dsp:txXfrm>
    </dsp:sp>
    <dsp:sp modelId="{489C494E-1520-4B6B-8CC4-8B069DBF6DEB}">
      <dsp:nvSpPr>
        <dsp:cNvPr id="17" name="任意多边形 16"/>
        <dsp:cNvSpPr/>
      </dsp:nvSpPr>
      <dsp:spPr bwMode="white">
        <a:xfrm>
          <a:off x="1112772" y="2449893"/>
          <a:ext cx="116841" cy="1301944"/>
        </a:xfrm>
        <a:custGeom>
          <a:avLst/>
          <a:gdLst/>
          <a:ahLst/>
          <a:cxnLst/>
          <a:pathLst>
            <a:path w="184" h="2050">
              <a:moveTo>
                <a:pt x="184" y="0"/>
              </a:moveTo>
              <a:lnTo>
                <a:pt x="184" y="2050"/>
              </a:lnTo>
              <a:lnTo>
                <a:pt x="0" y="2050"/>
              </a:lnTo>
            </a:path>
          </a:pathLst>
        </a:custGeom>
      </dsp:spPr>
      <dsp:style>
        <a:lnRef idx="2">
          <a:schemeClr val="accent3">
            <a:shade val="80000"/>
          </a:schemeClr>
        </a:lnRef>
        <a:fillRef idx="0">
          <a:schemeClr val="accent3"/>
        </a:fillRef>
        <a:effectRef idx="0">
          <a:scrgbClr r="0" g="0" b="0"/>
        </a:effectRef>
        <a:fontRef idx="minor"/>
      </dsp:style>
      <dsp:txXfrm>
        <a:off x="1112772" y="2449893"/>
        <a:ext cx="116841" cy="1301944"/>
      </dsp:txXfrm>
    </dsp:sp>
    <dsp:sp modelId="{1777DB9A-1CC3-4C02-B982-35701554D38E}">
      <dsp:nvSpPr>
        <dsp:cNvPr id="20" name="任意多边形 19"/>
        <dsp:cNvSpPr/>
      </dsp:nvSpPr>
      <dsp:spPr bwMode="white">
        <a:xfrm>
          <a:off x="2576068" y="1659825"/>
          <a:ext cx="116841" cy="511875"/>
        </a:xfrm>
        <a:custGeom>
          <a:avLst/>
          <a:gdLst/>
          <a:ahLst/>
          <a:cxnLst/>
          <a:pathLst>
            <a:path w="184" h="806">
              <a:moveTo>
                <a:pt x="0" y="0"/>
              </a:moveTo>
              <a:lnTo>
                <a:pt x="0" y="806"/>
              </a:lnTo>
              <a:lnTo>
                <a:pt x="184" y="806"/>
              </a:lnTo>
            </a:path>
          </a:pathLst>
        </a:custGeom>
      </dsp:spPr>
      <dsp:style>
        <a:lnRef idx="2">
          <a:schemeClr val="accent3">
            <a:shade val="80000"/>
          </a:schemeClr>
        </a:lnRef>
        <a:fillRef idx="0">
          <a:schemeClr val="accent3"/>
        </a:fillRef>
        <a:effectRef idx="0">
          <a:scrgbClr r="0" g="0" b="0"/>
        </a:effectRef>
        <a:fontRef idx="minor"/>
      </dsp:style>
      <dsp:txXfrm>
        <a:off x="2576068" y="1659825"/>
        <a:ext cx="116841" cy="511875"/>
      </dsp:txXfrm>
    </dsp:sp>
    <dsp:sp modelId="{DCA1B56A-924A-4B0E-BDC5-5B0F7E8DE07F}">
      <dsp:nvSpPr>
        <dsp:cNvPr id="23" name="任意多边形 22"/>
        <dsp:cNvSpPr/>
      </dsp:nvSpPr>
      <dsp:spPr bwMode="white">
        <a:xfrm>
          <a:off x="3922522" y="869756"/>
          <a:ext cx="790068" cy="511875"/>
        </a:xfrm>
        <a:custGeom>
          <a:avLst/>
          <a:gdLst/>
          <a:ahLst/>
          <a:cxnLst/>
          <a:pathLst>
            <a:path w="1244" h="806">
              <a:moveTo>
                <a:pt x="0" y="0"/>
              </a:moveTo>
              <a:lnTo>
                <a:pt x="0" y="806"/>
              </a:lnTo>
              <a:lnTo>
                <a:pt x="1244" y="806"/>
              </a:lnTo>
            </a:path>
          </a:pathLst>
        </a:custGeom>
      </dsp:spPr>
      <dsp:style>
        <a:lnRef idx="2">
          <a:schemeClr val="accent3">
            <a:shade val="60000"/>
          </a:schemeClr>
        </a:lnRef>
        <a:fillRef idx="0">
          <a:schemeClr val="accent3"/>
        </a:fillRef>
        <a:effectRef idx="0">
          <a:scrgbClr r="0" g="0" b="0"/>
        </a:effectRef>
        <a:fontRef idx="minor"/>
      </dsp:style>
      <dsp:txXfrm>
        <a:off x="3922522" y="869756"/>
        <a:ext cx="790068" cy="511875"/>
      </dsp:txXfrm>
    </dsp:sp>
    <dsp:sp modelId="{7E990BEC-755E-42BC-A4B2-689898451857}">
      <dsp:nvSpPr>
        <dsp:cNvPr id="26" name="任意多边形 25"/>
        <dsp:cNvSpPr/>
      </dsp:nvSpPr>
      <dsp:spPr bwMode="white">
        <a:xfrm>
          <a:off x="5152136" y="1659825"/>
          <a:ext cx="116841" cy="511875"/>
        </a:xfrm>
        <a:custGeom>
          <a:avLst/>
          <a:gdLst/>
          <a:ahLst/>
          <a:cxnLst/>
          <a:pathLst>
            <a:path w="184" h="806">
              <a:moveTo>
                <a:pt x="184" y="0"/>
              </a:moveTo>
              <a:lnTo>
                <a:pt x="184" y="806"/>
              </a:lnTo>
              <a:lnTo>
                <a:pt x="0" y="806"/>
              </a:lnTo>
            </a:path>
          </a:pathLst>
        </a:custGeom>
      </dsp:spPr>
      <dsp:style>
        <a:lnRef idx="2">
          <a:schemeClr val="accent3">
            <a:shade val="80000"/>
          </a:schemeClr>
        </a:lnRef>
        <a:fillRef idx="0">
          <a:schemeClr val="accent3"/>
        </a:fillRef>
        <a:effectRef idx="0">
          <a:scrgbClr r="0" g="0" b="0"/>
        </a:effectRef>
        <a:fontRef idx="minor"/>
      </dsp:style>
      <dsp:txXfrm>
        <a:off x="5152136" y="1659825"/>
        <a:ext cx="116841" cy="511875"/>
      </dsp:txXfrm>
    </dsp:sp>
    <dsp:sp modelId="{D4358630-868A-4C3C-ADE0-A2E440DDFBFF}">
      <dsp:nvSpPr>
        <dsp:cNvPr id="29" name="任意多边形 28"/>
        <dsp:cNvSpPr/>
      </dsp:nvSpPr>
      <dsp:spPr bwMode="white">
        <a:xfrm>
          <a:off x="5268977" y="1659825"/>
          <a:ext cx="116841" cy="511875"/>
        </a:xfrm>
        <a:custGeom>
          <a:avLst/>
          <a:gdLst/>
          <a:ahLst/>
          <a:cxnLst/>
          <a:pathLst>
            <a:path w="184" h="806">
              <a:moveTo>
                <a:pt x="0" y="0"/>
              </a:moveTo>
              <a:lnTo>
                <a:pt x="0" y="806"/>
              </a:lnTo>
              <a:lnTo>
                <a:pt x="184" y="806"/>
              </a:lnTo>
            </a:path>
          </a:pathLst>
        </a:custGeom>
      </dsp:spPr>
      <dsp:style>
        <a:lnRef idx="2">
          <a:schemeClr val="accent3">
            <a:shade val="80000"/>
          </a:schemeClr>
        </a:lnRef>
        <a:fillRef idx="0">
          <a:schemeClr val="accent3"/>
        </a:fillRef>
        <a:effectRef idx="0">
          <a:scrgbClr r="0" g="0" b="0"/>
        </a:effectRef>
        <a:fontRef idx="minor"/>
      </dsp:style>
      <dsp:txXfrm>
        <a:off x="5268977" y="1659825"/>
        <a:ext cx="116841" cy="511875"/>
      </dsp:txXfrm>
    </dsp:sp>
    <dsp:sp modelId="{5B1EB2B2-642A-4BBE-9898-4F09132552BD}">
      <dsp:nvSpPr>
        <dsp:cNvPr id="32" name="任意多边形 31"/>
        <dsp:cNvSpPr/>
      </dsp:nvSpPr>
      <dsp:spPr bwMode="white">
        <a:xfrm>
          <a:off x="5152136" y="1659825"/>
          <a:ext cx="116841" cy="1301944"/>
        </a:xfrm>
        <a:custGeom>
          <a:avLst/>
          <a:gdLst/>
          <a:ahLst/>
          <a:cxnLst/>
          <a:pathLst>
            <a:path w="184" h="2050">
              <a:moveTo>
                <a:pt x="184" y="0"/>
              </a:moveTo>
              <a:lnTo>
                <a:pt x="184" y="2050"/>
              </a:lnTo>
              <a:lnTo>
                <a:pt x="0" y="2050"/>
              </a:lnTo>
            </a:path>
          </a:pathLst>
        </a:custGeom>
      </dsp:spPr>
      <dsp:style>
        <a:lnRef idx="2">
          <a:schemeClr val="accent3">
            <a:shade val="80000"/>
          </a:schemeClr>
        </a:lnRef>
        <a:fillRef idx="0">
          <a:schemeClr val="accent3"/>
        </a:fillRef>
        <a:effectRef idx="0">
          <a:scrgbClr r="0" g="0" b="0"/>
        </a:effectRef>
        <a:fontRef idx="minor"/>
      </dsp:style>
      <dsp:txXfrm>
        <a:off x="5152136" y="1659825"/>
        <a:ext cx="116841" cy="1301944"/>
      </dsp:txXfrm>
    </dsp:sp>
    <dsp:sp modelId="{DDF4849D-CFFE-4A04-9F33-E0792BBF5146}">
      <dsp:nvSpPr>
        <dsp:cNvPr id="35" name="任意多边形 34"/>
        <dsp:cNvSpPr/>
      </dsp:nvSpPr>
      <dsp:spPr bwMode="white">
        <a:xfrm>
          <a:off x="5268977" y="1659825"/>
          <a:ext cx="116841" cy="1301944"/>
        </a:xfrm>
        <a:custGeom>
          <a:avLst/>
          <a:gdLst/>
          <a:ahLst/>
          <a:cxnLst/>
          <a:pathLst>
            <a:path w="184" h="2050">
              <a:moveTo>
                <a:pt x="0" y="0"/>
              </a:moveTo>
              <a:lnTo>
                <a:pt x="0" y="2050"/>
              </a:lnTo>
              <a:lnTo>
                <a:pt x="184" y="2050"/>
              </a:lnTo>
            </a:path>
          </a:pathLst>
        </a:custGeom>
      </dsp:spPr>
      <dsp:style>
        <a:lnRef idx="2">
          <a:schemeClr val="accent3">
            <a:shade val="80000"/>
          </a:schemeClr>
        </a:lnRef>
        <a:fillRef idx="0">
          <a:schemeClr val="accent3"/>
        </a:fillRef>
        <a:effectRef idx="0">
          <a:scrgbClr r="0" g="0" b="0"/>
        </a:effectRef>
        <a:fontRef idx="minor"/>
      </dsp:style>
      <dsp:txXfrm>
        <a:off x="5268977" y="1659825"/>
        <a:ext cx="116841" cy="1301944"/>
      </dsp:txXfrm>
    </dsp:sp>
    <dsp:sp modelId="{343ADE1A-26AA-41A3-A947-16FCA3966B83}">
      <dsp:nvSpPr>
        <dsp:cNvPr id="38" name="任意多边形 37"/>
        <dsp:cNvSpPr/>
      </dsp:nvSpPr>
      <dsp:spPr bwMode="white">
        <a:xfrm>
          <a:off x="5152136" y="1659825"/>
          <a:ext cx="116841" cy="2092012"/>
        </a:xfrm>
        <a:custGeom>
          <a:avLst/>
          <a:gdLst/>
          <a:ahLst/>
          <a:cxnLst/>
          <a:pathLst>
            <a:path w="184" h="3295">
              <a:moveTo>
                <a:pt x="184" y="0"/>
              </a:moveTo>
              <a:lnTo>
                <a:pt x="184" y="3295"/>
              </a:lnTo>
              <a:lnTo>
                <a:pt x="0" y="3295"/>
              </a:lnTo>
            </a:path>
          </a:pathLst>
        </a:custGeom>
      </dsp:spPr>
      <dsp:style>
        <a:lnRef idx="2">
          <a:schemeClr val="accent3">
            <a:shade val="80000"/>
          </a:schemeClr>
        </a:lnRef>
        <a:fillRef idx="0">
          <a:schemeClr val="accent3"/>
        </a:fillRef>
        <a:effectRef idx="0">
          <a:scrgbClr r="0" g="0" b="0"/>
        </a:effectRef>
        <a:fontRef idx="minor"/>
      </dsp:style>
      <dsp:txXfrm>
        <a:off x="5152136" y="1659825"/>
        <a:ext cx="116841" cy="2092012"/>
      </dsp:txXfrm>
    </dsp:sp>
    <dsp:sp modelId="{C0DC45AF-5C27-4C4A-8328-DA5E52E75284}">
      <dsp:nvSpPr>
        <dsp:cNvPr id="3" name="矩形 2"/>
        <dsp:cNvSpPr/>
      </dsp:nvSpPr>
      <dsp:spPr bwMode="white">
        <a:xfrm>
          <a:off x="3366136" y="313370"/>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a:solidFill>
                <a:schemeClr val="dk1"/>
              </a:solidFill>
              <a:latin typeface="黑体" panose="02010609060101010101" charset="-122"/>
              <a:ea typeface="黑体" panose="02010609060101010101" charset="-122"/>
            </a:rPr>
            <a:t>企业法人</a:t>
          </a:r>
          <a:endParaRPr sz="1600">
            <a:solidFill>
              <a:schemeClr val="dk1"/>
            </a:solidFill>
            <a:latin typeface="黑体" panose="02010609060101010101" charset="-122"/>
            <a:ea typeface="黑体" panose="02010609060101010101" charset="-122"/>
          </a:endParaRPr>
        </a:p>
      </dsp:txBody>
      <dsp:txXfrm>
        <a:off x="3366136" y="313370"/>
        <a:ext cx="1112772" cy="556386"/>
      </dsp:txXfrm>
    </dsp:sp>
    <dsp:sp modelId="{1CC81C36-C52B-45D9-98F2-76CF8D1C54EB}">
      <dsp:nvSpPr>
        <dsp:cNvPr id="6" name="矩形 5"/>
        <dsp:cNvSpPr/>
      </dsp:nvSpPr>
      <dsp:spPr bwMode="white">
        <a:xfrm>
          <a:off x="2019682" y="1103439"/>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公司制企业法人</a:t>
          </a:r>
          <a:endParaRPr altLang="en-US" sz="1600">
            <a:solidFill>
              <a:schemeClr val="dk1"/>
            </a:solidFill>
            <a:latin typeface="黑体" panose="02010609060101010101" charset="-122"/>
            <a:ea typeface="黑体" panose="02010609060101010101" charset="-122"/>
          </a:endParaRPr>
        </a:p>
      </dsp:txBody>
      <dsp:txXfrm>
        <a:off x="2019682" y="1103439"/>
        <a:ext cx="1112772" cy="556386"/>
      </dsp:txXfrm>
    </dsp:sp>
    <dsp:sp modelId="{B6EE10CC-A2A0-4B40-B1B2-26EC25C09257}">
      <dsp:nvSpPr>
        <dsp:cNvPr id="9" name="矩形 8"/>
        <dsp:cNvSpPr/>
      </dsp:nvSpPr>
      <dsp:spPr bwMode="white">
        <a:xfrm>
          <a:off x="673227" y="1893507"/>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有限责任公司</a:t>
          </a:r>
          <a:endParaRPr altLang="en-US" sz="1600">
            <a:solidFill>
              <a:schemeClr val="dk1"/>
            </a:solidFill>
            <a:latin typeface="黑体" panose="02010609060101010101" charset="-122"/>
            <a:ea typeface="黑体" panose="02010609060101010101" charset="-122"/>
          </a:endParaRPr>
        </a:p>
      </dsp:txBody>
      <dsp:txXfrm>
        <a:off x="673227" y="1893507"/>
        <a:ext cx="1112772" cy="556386"/>
      </dsp:txXfrm>
    </dsp:sp>
    <dsp:sp modelId="{213A68CC-C361-4381-A8EE-08114C4B47B0}">
      <dsp:nvSpPr>
        <dsp:cNvPr id="12" name="矩形 11"/>
        <dsp:cNvSpPr/>
      </dsp:nvSpPr>
      <dsp:spPr bwMode="white">
        <a:xfrm>
          <a:off x="0" y="2683575"/>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国有独资公司</a:t>
          </a:r>
          <a:endParaRPr altLang="en-US" sz="1600">
            <a:solidFill>
              <a:schemeClr val="dk1"/>
            </a:solidFill>
            <a:latin typeface="黑体" panose="02010609060101010101" charset="-122"/>
            <a:ea typeface="黑体" panose="02010609060101010101" charset="-122"/>
          </a:endParaRPr>
        </a:p>
      </dsp:txBody>
      <dsp:txXfrm>
        <a:off x="0" y="2683575"/>
        <a:ext cx="1112772" cy="556386"/>
      </dsp:txXfrm>
    </dsp:sp>
    <dsp:sp modelId="{9DA49968-E466-4685-BF0B-AF39184A39D5}">
      <dsp:nvSpPr>
        <dsp:cNvPr id="15" name="矩形 14"/>
        <dsp:cNvSpPr/>
      </dsp:nvSpPr>
      <dsp:spPr bwMode="white">
        <a:xfrm>
          <a:off x="1346454" y="2683575"/>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一人有限责任公司</a:t>
          </a:r>
          <a:endParaRPr altLang="en-US" sz="1600">
            <a:solidFill>
              <a:schemeClr val="dk1"/>
            </a:solidFill>
            <a:latin typeface="黑体" panose="02010609060101010101" charset="-122"/>
            <a:ea typeface="黑体" panose="02010609060101010101" charset="-122"/>
          </a:endParaRPr>
        </a:p>
      </dsp:txBody>
      <dsp:txXfrm>
        <a:off x="1346454" y="2683575"/>
        <a:ext cx="1112772" cy="556386"/>
      </dsp:txXfrm>
    </dsp:sp>
    <dsp:sp modelId="{22797352-A891-4975-8547-FFA9FFD05519}">
      <dsp:nvSpPr>
        <dsp:cNvPr id="18" name="矩形 17"/>
        <dsp:cNvSpPr/>
      </dsp:nvSpPr>
      <dsp:spPr bwMode="white">
        <a:xfrm>
          <a:off x="0" y="3473644"/>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其他有限责任公司</a:t>
          </a:r>
          <a:endParaRPr altLang="en-US" sz="1600">
            <a:solidFill>
              <a:schemeClr val="dk1"/>
            </a:solidFill>
            <a:latin typeface="黑体" panose="02010609060101010101" charset="-122"/>
            <a:ea typeface="黑体" panose="02010609060101010101" charset="-122"/>
          </a:endParaRPr>
        </a:p>
      </dsp:txBody>
      <dsp:txXfrm>
        <a:off x="0" y="3473644"/>
        <a:ext cx="1112772" cy="556386"/>
      </dsp:txXfrm>
    </dsp:sp>
    <dsp:sp modelId="{96AC6847-D455-462F-AA2F-0D0311E6D3A5}">
      <dsp:nvSpPr>
        <dsp:cNvPr id="21" name="矩形 20"/>
        <dsp:cNvSpPr/>
      </dsp:nvSpPr>
      <dsp:spPr bwMode="white">
        <a:xfrm>
          <a:off x="2692909" y="1893507"/>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股份有限公司</a:t>
          </a:r>
          <a:endParaRPr altLang="en-US" sz="1600">
            <a:solidFill>
              <a:schemeClr val="dk1"/>
            </a:solidFill>
            <a:latin typeface="黑体" panose="02010609060101010101" charset="-122"/>
            <a:ea typeface="黑体" panose="02010609060101010101" charset="-122"/>
          </a:endParaRPr>
        </a:p>
      </dsp:txBody>
      <dsp:txXfrm>
        <a:off x="2692909" y="1893507"/>
        <a:ext cx="1112772" cy="556386"/>
      </dsp:txXfrm>
    </dsp:sp>
    <dsp:sp modelId="{A9E028F9-108F-42FD-8BE9-166DED0C21B6}">
      <dsp:nvSpPr>
        <dsp:cNvPr id="24" name="矩形 23"/>
        <dsp:cNvSpPr/>
      </dsp:nvSpPr>
      <dsp:spPr bwMode="white">
        <a:xfrm>
          <a:off x="4712591" y="1103439"/>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非公司制企业法人</a:t>
          </a:r>
          <a:endParaRPr altLang="en-US" sz="1600">
            <a:solidFill>
              <a:schemeClr val="dk1"/>
            </a:solidFill>
            <a:latin typeface="黑体" panose="02010609060101010101" charset="-122"/>
            <a:ea typeface="黑体" panose="02010609060101010101" charset="-122"/>
          </a:endParaRPr>
        </a:p>
      </dsp:txBody>
      <dsp:txXfrm>
        <a:off x="4712591" y="1103439"/>
        <a:ext cx="1112772" cy="556386"/>
      </dsp:txXfrm>
    </dsp:sp>
    <dsp:sp modelId="{ED640F02-AC0A-4DB8-A610-17845CEA16DF}">
      <dsp:nvSpPr>
        <dsp:cNvPr id="27" name="矩形 26"/>
        <dsp:cNvSpPr/>
      </dsp:nvSpPr>
      <dsp:spPr bwMode="white">
        <a:xfrm>
          <a:off x="4039363" y="1893507"/>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cs typeface="黑体" panose="02010609060101010101" charset="-122"/>
            </a:rPr>
            <a:t>国有企业</a:t>
          </a:r>
          <a:r>
            <a:rPr lang="zh-CN" altLang="en-US" sz="1600">
              <a:solidFill>
                <a:schemeClr val="dk1"/>
              </a:solidFill>
              <a:latin typeface="黑体" panose="02010609060101010101" charset="-122"/>
              <a:ea typeface="黑体" panose="02010609060101010101" charset="-122"/>
              <a:cs typeface="黑体" panose="02010609060101010101" charset="-122"/>
            </a:rPr>
            <a:t>    </a:t>
          </a:r>
          <a:r>
            <a:rPr lang="zh-CN" sz="1600">
              <a:solidFill>
                <a:schemeClr val="dk1"/>
              </a:solidFill>
              <a:latin typeface="黑体" panose="02010609060101010101" charset="-122"/>
              <a:ea typeface="黑体" panose="02010609060101010101" charset="-122"/>
              <a:cs typeface="黑体" panose="02010609060101010101" charset="-122"/>
            </a:rPr>
            <a:t>集体企业</a:t>
          </a:r>
          <a:endParaRPr altLang="en-US" sz="1600">
            <a:solidFill>
              <a:schemeClr val="dk1"/>
            </a:solidFill>
            <a:latin typeface="黑体" panose="02010609060101010101" charset="-122"/>
            <a:ea typeface="黑体" panose="02010609060101010101" charset="-122"/>
            <a:cs typeface="黑体" panose="02010609060101010101" charset="-122"/>
          </a:endParaRPr>
        </a:p>
      </dsp:txBody>
      <dsp:txXfrm>
        <a:off x="4039363" y="1893507"/>
        <a:ext cx="1112772" cy="556386"/>
      </dsp:txXfrm>
    </dsp:sp>
    <dsp:sp modelId="{CDEBC6FE-AEBC-44CF-997B-209AA5F8328C}">
      <dsp:nvSpPr>
        <dsp:cNvPr id="30" name="矩形 29"/>
        <dsp:cNvSpPr/>
      </dsp:nvSpPr>
      <dsp:spPr bwMode="white">
        <a:xfrm>
          <a:off x="5385818" y="1893507"/>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股份合作企业</a:t>
          </a:r>
          <a:endParaRPr altLang="en-US" sz="1600">
            <a:solidFill>
              <a:schemeClr val="dk1"/>
            </a:solidFill>
            <a:latin typeface="黑体" panose="02010609060101010101" charset="-122"/>
            <a:ea typeface="黑体" panose="02010609060101010101" charset="-122"/>
          </a:endParaRPr>
        </a:p>
      </dsp:txBody>
      <dsp:txXfrm>
        <a:off x="5385818" y="1893507"/>
        <a:ext cx="1112772" cy="556386"/>
      </dsp:txXfrm>
    </dsp:sp>
    <dsp:sp modelId="{5A50F1E3-793D-4EB2-8D51-A41747EDE3E2}">
      <dsp:nvSpPr>
        <dsp:cNvPr id="33" name="矩形 32"/>
        <dsp:cNvSpPr/>
      </dsp:nvSpPr>
      <dsp:spPr bwMode="white">
        <a:xfrm>
          <a:off x="4039363" y="2683575"/>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altLang="en-US" sz="1600">
              <a:solidFill>
                <a:schemeClr val="dk1"/>
              </a:solidFill>
              <a:latin typeface="黑体" panose="02010609060101010101" charset="-122"/>
              <a:ea typeface="黑体" panose="02010609060101010101" charset="-122"/>
            </a:rPr>
            <a:t>个人独资企业</a:t>
          </a:r>
          <a:endParaRPr sz="1600">
            <a:solidFill>
              <a:schemeClr val="dk1"/>
            </a:solidFill>
            <a:latin typeface="黑体" panose="02010609060101010101" charset="-122"/>
            <a:ea typeface="黑体" panose="02010609060101010101" charset="-122"/>
          </a:endParaRPr>
        </a:p>
      </dsp:txBody>
      <dsp:txXfrm>
        <a:off x="4039363" y="2683575"/>
        <a:ext cx="1112772" cy="556386"/>
      </dsp:txXfrm>
    </dsp:sp>
    <dsp:sp modelId="{1F749C66-37EF-4348-8AAD-F4CAC2D24389}">
      <dsp:nvSpPr>
        <dsp:cNvPr id="36" name="矩形 35"/>
        <dsp:cNvSpPr/>
      </dsp:nvSpPr>
      <dsp:spPr bwMode="white">
        <a:xfrm>
          <a:off x="5385818" y="2683575"/>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联营企业</a:t>
          </a:r>
          <a:endParaRPr altLang="en-US" sz="1600">
            <a:solidFill>
              <a:schemeClr val="dk1"/>
            </a:solidFill>
            <a:latin typeface="黑体" panose="02010609060101010101" charset="-122"/>
            <a:ea typeface="黑体" panose="02010609060101010101" charset="-122"/>
          </a:endParaRPr>
        </a:p>
      </dsp:txBody>
      <dsp:txXfrm>
        <a:off x="5385818" y="2683575"/>
        <a:ext cx="1112772" cy="556386"/>
      </dsp:txXfrm>
    </dsp:sp>
    <dsp:sp modelId="{2EEDA248-A45F-48CC-9A56-9ABA3AA1A558}">
      <dsp:nvSpPr>
        <dsp:cNvPr id="39" name="矩形 38"/>
        <dsp:cNvSpPr/>
      </dsp:nvSpPr>
      <dsp:spPr bwMode="white">
        <a:xfrm>
          <a:off x="4039363" y="3473644"/>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altLang="en-US" sz="1600">
              <a:solidFill>
                <a:schemeClr val="dk1"/>
              </a:solidFill>
              <a:latin typeface="黑体" panose="02010609060101010101" charset="-122"/>
              <a:ea typeface="黑体" panose="02010609060101010101" charset="-122"/>
            </a:rPr>
            <a:t>合伙企业</a:t>
          </a:r>
          <a:endParaRPr>
            <a:solidFill>
              <a:schemeClr val="dk1"/>
            </a:solidFill>
          </a:endParaRPr>
        </a:p>
      </dsp:txBody>
      <dsp:txXfrm>
        <a:off x="4039363" y="3473644"/>
        <a:ext cx="1112772" cy="556386"/>
      </dsp:txXfrm>
    </dsp:sp>
    <dsp:sp modelId="{E3FD3950-A312-4B04-9183-CEB70C7CD3C1}">
      <dsp:nvSpPr>
        <dsp:cNvPr id="4" name="矩形 3" hidden="1"/>
        <dsp:cNvSpPr/>
      </dsp:nvSpPr>
      <dsp:spPr>
        <a:xfrm>
          <a:off x="3366136" y="313370"/>
          <a:ext cx="222554" cy="556386"/>
        </a:xfrm>
        <a:prstGeom prst="rect">
          <a:avLst/>
        </a:prstGeom>
      </dsp:spPr>
      <dsp:txXfrm>
        <a:off x="3366136" y="313370"/>
        <a:ext cx="222554" cy="556386"/>
      </dsp:txXfrm>
    </dsp:sp>
    <dsp:sp modelId="{31E15AB1-AC6B-4D55-B5C2-9EBE4EB32E8E}">
      <dsp:nvSpPr>
        <dsp:cNvPr id="7" name="矩形 6" hidden="1"/>
        <dsp:cNvSpPr/>
      </dsp:nvSpPr>
      <dsp:spPr>
        <a:xfrm>
          <a:off x="2019682" y="1103439"/>
          <a:ext cx="222554" cy="556386"/>
        </a:xfrm>
        <a:prstGeom prst="rect">
          <a:avLst/>
        </a:prstGeom>
      </dsp:spPr>
      <dsp:txXfrm>
        <a:off x="2019682" y="1103439"/>
        <a:ext cx="222554" cy="556386"/>
      </dsp:txXfrm>
    </dsp:sp>
    <dsp:sp modelId="{66887021-B131-449F-B022-F3446E75AF5E}">
      <dsp:nvSpPr>
        <dsp:cNvPr id="10" name="矩形 9" hidden="1"/>
        <dsp:cNvSpPr/>
      </dsp:nvSpPr>
      <dsp:spPr>
        <a:xfrm>
          <a:off x="673227" y="1893507"/>
          <a:ext cx="222554" cy="556386"/>
        </a:xfrm>
        <a:prstGeom prst="rect">
          <a:avLst/>
        </a:prstGeom>
      </dsp:spPr>
      <dsp:txXfrm>
        <a:off x="673227" y="1893507"/>
        <a:ext cx="222554" cy="556386"/>
      </dsp:txXfrm>
    </dsp:sp>
    <dsp:sp modelId="{3E794E18-C2BC-4834-B799-9EC68AD74393}">
      <dsp:nvSpPr>
        <dsp:cNvPr id="13" name="矩形 12" hidden="1"/>
        <dsp:cNvSpPr/>
      </dsp:nvSpPr>
      <dsp:spPr>
        <a:xfrm>
          <a:off x="0" y="2683575"/>
          <a:ext cx="222554" cy="556386"/>
        </a:xfrm>
        <a:prstGeom prst="rect">
          <a:avLst/>
        </a:prstGeom>
      </dsp:spPr>
      <dsp:txXfrm>
        <a:off x="0" y="2683575"/>
        <a:ext cx="222554" cy="556386"/>
      </dsp:txXfrm>
    </dsp:sp>
    <dsp:sp modelId="{9757BC69-A07D-4BDA-A195-68A91DB4FF78}">
      <dsp:nvSpPr>
        <dsp:cNvPr id="16" name="矩形 15" hidden="1"/>
        <dsp:cNvSpPr/>
      </dsp:nvSpPr>
      <dsp:spPr>
        <a:xfrm>
          <a:off x="1346454" y="2683575"/>
          <a:ext cx="222554" cy="556386"/>
        </a:xfrm>
        <a:prstGeom prst="rect">
          <a:avLst/>
        </a:prstGeom>
      </dsp:spPr>
      <dsp:txXfrm>
        <a:off x="1346454" y="2683575"/>
        <a:ext cx="222554" cy="556386"/>
      </dsp:txXfrm>
    </dsp:sp>
    <dsp:sp modelId="{69AC436C-FC1F-4071-B834-4C4864C951EB}">
      <dsp:nvSpPr>
        <dsp:cNvPr id="19" name="矩形 18" hidden="1"/>
        <dsp:cNvSpPr/>
      </dsp:nvSpPr>
      <dsp:spPr>
        <a:xfrm>
          <a:off x="0" y="3473644"/>
          <a:ext cx="222554" cy="556386"/>
        </a:xfrm>
        <a:prstGeom prst="rect">
          <a:avLst/>
        </a:prstGeom>
      </dsp:spPr>
      <dsp:txXfrm>
        <a:off x="0" y="3473644"/>
        <a:ext cx="222554" cy="556386"/>
      </dsp:txXfrm>
    </dsp:sp>
    <dsp:sp modelId="{C5673D15-F628-44A7-9409-D6DF2048640E}">
      <dsp:nvSpPr>
        <dsp:cNvPr id="22" name="矩形 21" hidden="1"/>
        <dsp:cNvSpPr/>
      </dsp:nvSpPr>
      <dsp:spPr>
        <a:xfrm>
          <a:off x="2692909" y="1893507"/>
          <a:ext cx="222554" cy="556386"/>
        </a:xfrm>
        <a:prstGeom prst="rect">
          <a:avLst/>
        </a:prstGeom>
      </dsp:spPr>
      <dsp:txXfrm>
        <a:off x="2692909" y="1893507"/>
        <a:ext cx="222554" cy="556386"/>
      </dsp:txXfrm>
    </dsp:sp>
    <dsp:sp modelId="{8E76E82A-EA75-448F-8F33-B5AC2D377B0A}">
      <dsp:nvSpPr>
        <dsp:cNvPr id="25" name="矩形 24" hidden="1"/>
        <dsp:cNvSpPr/>
      </dsp:nvSpPr>
      <dsp:spPr>
        <a:xfrm>
          <a:off x="4712591" y="1103439"/>
          <a:ext cx="222554" cy="556386"/>
        </a:xfrm>
        <a:prstGeom prst="rect">
          <a:avLst/>
        </a:prstGeom>
      </dsp:spPr>
      <dsp:txXfrm>
        <a:off x="4712591" y="1103439"/>
        <a:ext cx="222554" cy="556386"/>
      </dsp:txXfrm>
    </dsp:sp>
    <dsp:sp modelId="{B07FCFE1-E87B-4D7D-9752-545EFF2F33D7}">
      <dsp:nvSpPr>
        <dsp:cNvPr id="28" name="矩形 27" hidden="1"/>
        <dsp:cNvSpPr/>
      </dsp:nvSpPr>
      <dsp:spPr>
        <a:xfrm>
          <a:off x="4039363" y="1893507"/>
          <a:ext cx="222554" cy="556386"/>
        </a:xfrm>
        <a:prstGeom prst="rect">
          <a:avLst/>
        </a:prstGeom>
      </dsp:spPr>
      <dsp:txXfrm>
        <a:off x="4039363" y="1893507"/>
        <a:ext cx="222554" cy="556386"/>
      </dsp:txXfrm>
    </dsp:sp>
    <dsp:sp modelId="{624DB5BF-49A8-4B69-90A1-FF8CB8AFC3BE}">
      <dsp:nvSpPr>
        <dsp:cNvPr id="31" name="矩形 30" hidden="1"/>
        <dsp:cNvSpPr/>
      </dsp:nvSpPr>
      <dsp:spPr>
        <a:xfrm>
          <a:off x="5385818" y="1893507"/>
          <a:ext cx="222554" cy="556386"/>
        </a:xfrm>
        <a:prstGeom prst="rect">
          <a:avLst/>
        </a:prstGeom>
      </dsp:spPr>
      <dsp:txXfrm>
        <a:off x="5385818" y="1893507"/>
        <a:ext cx="222554" cy="556386"/>
      </dsp:txXfrm>
    </dsp:sp>
    <dsp:sp modelId="{19EA6663-E82A-40F5-93DE-9F02CF81C4B8}">
      <dsp:nvSpPr>
        <dsp:cNvPr id="34" name="矩形 33" hidden="1"/>
        <dsp:cNvSpPr/>
      </dsp:nvSpPr>
      <dsp:spPr>
        <a:xfrm>
          <a:off x="4039363" y="2683575"/>
          <a:ext cx="222554" cy="556386"/>
        </a:xfrm>
        <a:prstGeom prst="rect">
          <a:avLst/>
        </a:prstGeom>
      </dsp:spPr>
      <dsp:txXfrm>
        <a:off x="4039363" y="2683575"/>
        <a:ext cx="222554" cy="556386"/>
      </dsp:txXfrm>
    </dsp:sp>
    <dsp:sp modelId="{E376EF44-A023-474F-A09F-756A007CB138}">
      <dsp:nvSpPr>
        <dsp:cNvPr id="37" name="矩形 36" hidden="1"/>
        <dsp:cNvSpPr/>
      </dsp:nvSpPr>
      <dsp:spPr>
        <a:xfrm>
          <a:off x="5385818" y="2683575"/>
          <a:ext cx="222554" cy="556386"/>
        </a:xfrm>
        <a:prstGeom prst="rect">
          <a:avLst/>
        </a:prstGeom>
      </dsp:spPr>
      <dsp:txXfrm>
        <a:off x="5385818" y="2683575"/>
        <a:ext cx="222554" cy="556386"/>
      </dsp:txXfrm>
    </dsp:sp>
    <dsp:sp modelId="{5398C7B2-5205-4664-938A-3C89F6EDE01D}">
      <dsp:nvSpPr>
        <dsp:cNvPr id="40" name="矩形 39" hidden="1"/>
        <dsp:cNvSpPr/>
      </dsp:nvSpPr>
      <dsp:spPr>
        <a:xfrm>
          <a:off x="4039363" y="3473644"/>
          <a:ext cx="222554" cy="556386"/>
        </a:xfrm>
        <a:prstGeom prst="rect">
          <a:avLst/>
        </a:prstGeom>
      </dsp:spPr>
      <dsp:txXfrm>
        <a:off x="4039363" y="3473644"/>
        <a:ext cx="222554" cy="5563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noProof="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283E778-760B-E840-936E-4C49961B9F5B}"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3619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229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defRPr sz="120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a:fld>
            <a:endParaRPr lang="zh-CN" altLang="en-US" sz="120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幻灯片图像占位符 1"/>
          <p:cNvSpPr>
            <a:spLocks noTextEdit="1"/>
          </p:cNvSpPr>
          <p:nvPr>
            <p:ph type="sldImg"/>
          </p:nvPr>
        </p:nvSpPr>
        <p:spPr>
          <a:ln>
            <a:miter lim="800000"/>
          </a:ln>
        </p:spPr>
      </p:sp>
      <p:sp>
        <p:nvSpPr>
          <p:cNvPr id="139266" name="文本占位符 2"/>
          <p:cNvSpPr/>
          <p:nvPr>
            <p:ph type="body"/>
          </p:nvPr>
        </p:nvSpPr>
        <p:spPr/>
        <p:txBody>
          <a:bodyPr wrap="square" lIns="91440" tIns="45720" rIns="91440" bIns="45720" anchor="t" anchorCtr="0"/>
          <a:p>
            <a:pPr lvl="0"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1" name="幻灯片图像占位符 1"/>
          <p:cNvSpPr>
            <a:spLocks noGrp="1" noRot="1" noChangeAspect="1" noTextEdit="1"/>
          </p:cNvSpPr>
          <p:nvPr>
            <p:ph type="sldImg"/>
          </p:nvPr>
        </p:nvSpPr>
        <p:spPr>
          <a:ln>
            <a:miter lim="800000"/>
          </a:ln>
        </p:spPr>
      </p:sp>
      <p:sp>
        <p:nvSpPr>
          <p:cNvPr id="158722"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15872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69" name="幻灯片图像占位符 1"/>
          <p:cNvSpPr>
            <a:spLocks noGrp="1" noRot="1" noChangeAspect="1" noTextEdit="1"/>
          </p:cNvSpPr>
          <p:nvPr>
            <p:ph type="sldImg"/>
          </p:nvPr>
        </p:nvSpPr>
        <p:spPr>
          <a:ln>
            <a:miter lim="800000"/>
          </a:ln>
        </p:spPr>
      </p:sp>
      <p:sp>
        <p:nvSpPr>
          <p:cNvPr id="160770" name="备注占位符 2"/>
          <p:cNvSpPr>
            <a:spLocks noGrp="1"/>
          </p:cNvSpPr>
          <p:nvPr>
            <p:ph type="body"/>
          </p:nvPr>
        </p:nvSpPr>
        <p:spPr/>
        <p:txBody>
          <a:bodyPr wrap="square" lIns="91440" tIns="45720" rIns="91440" bIns="45720" anchor="t" anchorCtr="0"/>
          <a:p>
            <a:pPr lvl="0" eaLnBrk="1" hangingPunct="1"/>
            <a:r>
              <a:rPr lang="zh-CN" altLang="en-US">
                <a:latin typeface="黑体" panose="02010609060101010101" charset="-122"/>
                <a:ea typeface="黑体" panose="02010609060101010101" charset="-122"/>
                <a:sym typeface="+mn-ea"/>
              </a:rPr>
              <a:t>普查员识别事业单位的重要依据是部门行政记录资料，以及被调查对象的事业单位法人证书。</a:t>
            </a:r>
            <a:endParaRPr lang="zh-CN" altLang="en-US"/>
          </a:p>
        </p:txBody>
      </p:sp>
      <p:sp>
        <p:nvSpPr>
          <p:cNvPr id="16077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7" name="幻灯片图像占位符 1"/>
          <p:cNvSpPr>
            <a:spLocks noGrp="1" noRot="1" noChangeAspect="1" noTextEdit="1"/>
          </p:cNvSpPr>
          <p:nvPr>
            <p:ph type="sldImg"/>
          </p:nvPr>
        </p:nvSpPr>
        <p:spPr>
          <a:ln>
            <a:miter lim="800000"/>
          </a:ln>
        </p:spPr>
      </p:sp>
      <p:sp>
        <p:nvSpPr>
          <p:cNvPr id="162818" name="备注占位符 2"/>
          <p:cNvSpPr>
            <a:spLocks noGrp="1"/>
          </p:cNvSpPr>
          <p:nvPr>
            <p:ph type="body"/>
          </p:nvPr>
        </p:nvSpPr>
        <p:spPr/>
        <p:txBody>
          <a:bodyPr wrap="square" lIns="91440" tIns="45720" rIns="91440" bIns="45720" anchor="t" anchorCtr="0"/>
          <a:p>
            <a:pPr lvl="0" eaLnBrk="1" hangingPunct="1"/>
            <a:r>
              <a:rPr lang="en-US" altLang="zh-CN"/>
              <a:t> </a:t>
            </a:r>
            <a:r>
              <a:rPr lang="zh-CN" altLang="en-US"/>
              <a:t>机关法人，是民法中规定的一类特别法人</a:t>
            </a:r>
            <a:endParaRPr lang="zh-CN" altLang="en-US"/>
          </a:p>
        </p:txBody>
      </p:sp>
      <p:sp>
        <p:nvSpPr>
          <p:cNvPr id="16281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5" name="幻灯片图像占位符 1"/>
          <p:cNvSpPr>
            <a:spLocks noGrp="1" noRot="1" noChangeAspect="1" noTextEdit="1"/>
          </p:cNvSpPr>
          <p:nvPr>
            <p:ph type="sldImg"/>
          </p:nvPr>
        </p:nvSpPr>
        <p:spPr>
          <a:ln>
            <a:miter lim="800000"/>
          </a:ln>
        </p:spPr>
      </p:sp>
      <p:sp>
        <p:nvSpPr>
          <p:cNvPr id="164866" name="备注占位符 2"/>
          <p:cNvSpPr>
            <a:spLocks noGrp="1"/>
          </p:cNvSpPr>
          <p:nvPr>
            <p:ph type="body"/>
          </p:nvPr>
        </p:nvSpPr>
        <p:spPr/>
        <p:txBody>
          <a:bodyPr wrap="square" lIns="91440" tIns="45720" rIns="91440" bIns="45720" anchor="t" anchorCtr="0"/>
          <a:p>
            <a:pPr lvl="0" eaLnBrk="1" hangingPunct="1"/>
            <a:r>
              <a:rPr lang="zh-CN" altLang="en-US"/>
              <a:t> 在经济普查的机关法人中，作为派出机构的街道办事处，不具备法人资格，为了在经济普查中体现城镇地域的街道办事处与乡村地域的乡镇等机关法人具有的等同的公共管理职能，在普查中当做机关法人处理。</a:t>
            </a:r>
            <a:endParaRPr lang="zh-CN" altLang="en-US"/>
          </a:p>
        </p:txBody>
      </p:sp>
      <p:sp>
        <p:nvSpPr>
          <p:cNvPr id="16486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3" name="幻灯片图像占位符 1"/>
          <p:cNvSpPr>
            <a:spLocks noGrp="1" noRot="1" noChangeAspect="1" noTextEdit="1"/>
          </p:cNvSpPr>
          <p:nvPr>
            <p:ph type="sldImg"/>
          </p:nvPr>
        </p:nvSpPr>
        <p:spPr>
          <a:ln>
            <a:miter lim="800000"/>
          </a:ln>
        </p:spPr>
      </p:sp>
      <p:sp>
        <p:nvSpPr>
          <p:cNvPr id="166914"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16691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1" name="幻灯片图像占位符 1"/>
          <p:cNvSpPr>
            <a:spLocks noGrp="1" noRot="1" noChangeAspect="1" noTextEdit="1"/>
          </p:cNvSpPr>
          <p:nvPr>
            <p:ph type="sldImg"/>
          </p:nvPr>
        </p:nvSpPr>
        <p:spPr>
          <a:ln>
            <a:miter lim="800000"/>
          </a:ln>
        </p:spPr>
      </p:sp>
      <p:sp>
        <p:nvSpPr>
          <p:cNvPr id="168962"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16896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09" name="幻灯片图像占位符 1"/>
          <p:cNvSpPr>
            <a:spLocks noGrp="1" noRot="1" noChangeAspect="1" noTextEdit="1"/>
          </p:cNvSpPr>
          <p:nvPr>
            <p:ph type="sldImg"/>
          </p:nvPr>
        </p:nvSpPr>
        <p:spPr>
          <a:ln>
            <a:miter lim="800000"/>
          </a:ln>
        </p:spPr>
      </p:sp>
      <p:sp>
        <p:nvSpPr>
          <p:cNvPr id="171010" name="备注占位符 2"/>
          <p:cNvSpPr>
            <a:spLocks noGrp="1"/>
          </p:cNvSpPr>
          <p:nvPr>
            <p:ph type="body"/>
          </p:nvPr>
        </p:nvSpPr>
        <p:spPr/>
        <p:txBody>
          <a:bodyPr wrap="square" lIns="91440" tIns="45720" rIns="91440" bIns="45720" anchor="t" anchorCtr="0"/>
          <a:p>
            <a:pPr lvl="0" eaLnBrk="1" hangingPunct="1"/>
            <a:r>
              <a:rPr lang="zh-CN" altLang="en-US" b="1">
                <a:solidFill>
                  <a:schemeClr val="bg1"/>
                </a:solidFill>
                <a:latin typeface="黑体" panose="02010609060101010101" charset="-122"/>
                <a:ea typeface="黑体" panose="02010609060101010101" charset="-122"/>
                <a:sym typeface="+mn-ea"/>
              </a:rPr>
              <a:t>第一种是依法登记成立的，可以根据被调查对象的《社会团体法人登记证书》确认</a:t>
            </a:r>
            <a:endParaRPr lang="zh-CN" altLang="en-US"/>
          </a:p>
        </p:txBody>
      </p:sp>
      <p:sp>
        <p:nvSpPr>
          <p:cNvPr id="17101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7" name="幻灯片图像占位符 1"/>
          <p:cNvSpPr>
            <a:spLocks noGrp="1" noRot="1" noChangeAspect="1" noTextEdit="1"/>
          </p:cNvSpPr>
          <p:nvPr>
            <p:ph type="sldImg"/>
          </p:nvPr>
        </p:nvSpPr>
        <p:spPr>
          <a:ln>
            <a:miter lim="800000"/>
          </a:ln>
        </p:spPr>
      </p:sp>
      <p:sp>
        <p:nvSpPr>
          <p:cNvPr id="173058" name="备注占位符 2"/>
          <p:cNvSpPr>
            <a:spLocks noGrp="1"/>
          </p:cNvSpPr>
          <p:nvPr>
            <p:ph type="body"/>
          </p:nvPr>
        </p:nvSpPr>
        <p:spPr/>
        <p:txBody>
          <a:bodyPr wrap="square" lIns="91440" tIns="45720" rIns="91440" bIns="45720" anchor="t" anchorCtr="0"/>
          <a:p>
            <a:pPr lvl="0" eaLnBrk="1" hangingPunct="1"/>
            <a:r>
              <a:rPr lang="zh-CN" altLang="en-US" b="1">
                <a:solidFill>
                  <a:schemeClr val="bg1"/>
                </a:solidFill>
                <a:latin typeface="黑体" panose="02010609060101010101" charset="-122"/>
                <a:ea typeface="黑体" panose="02010609060101010101" charset="-122"/>
                <a:sym typeface="+mn-ea"/>
              </a:rPr>
              <a:t>第二种是依法不需要办理法人登记成立的，主要是编制部门管理的群众团体，这里和培训教材都列出了具体的名单，普查员根据这些社团名称具体判断。</a:t>
            </a:r>
            <a:endParaRPr lang="zh-CN" altLang="en-US"/>
          </a:p>
        </p:txBody>
      </p:sp>
      <p:sp>
        <p:nvSpPr>
          <p:cNvPr id="17305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5" name="幻灯片图像占位符 1"/>
          <p:cNvSpPr>
            <a:spLocks noGrp="1" noRot="1" noChangeAspect="1" noTextEdit="1"/>
          </p:cNvSpPr>
          <p:nvPr>
            <p:ph type="sldImg"/>
          </p:nvPr>
        </p:nvSpPr>
        <p:spPr>
          <a:ln>
            <a:miter lim="800000"/>
          </a:ln>
        </p:spPr>
      </p:sp>
      <p:sp>
        <p:nvSpPr>
          <p:cNvPr id="175106"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17510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3" name="幻灯片图像占位符 1"/>
          <p:cNvSpPr>
            <a:spLocks noGrp="1" noRot="1" noChangeAspect="1" noTextEdit="1"/>
          </p:cNvSpPr>
          <p:nvPr>
            <p:ph type="sldImg"/>
          </p:nvPr>
        </p:nvSpPr>
        <p:spPr>
          <a:ln>
            <a:miter lim="800000"/>
          </a:ln>
        </p:spPr>
      </p:sp>
      <p:sp>
        <p:nvSpPr>
          <p:cNvPr id="177154" name="备注占位符 2"/>
          <p:cNvSpPr>
            <a:spLocks noGrp="1"/>
          </p:cNvSpPr>
          <p:nvPr>
            <p:ph type="body"/>
          </p:nvPr>
        </p:nvSpPr>
        <p:spPr/>
        <p:txBody>
          <a:bodyPr wrap="square" lIns="91440" tIns="45720" rIns="91440" bIns="45720" anchor="t" anchorCtr="0"/>
          <a:p>
            <a:pPr lvl="0" eaLnBrk="1" hangingPunct="1"/>
            <a:r>
              <a:rPr lang="zh-CN" altLang="en-US"/>
              <a:t>基金会法人，是民法中规定的捐助法人。</a:t>
            </a:r>
            <a:endParaRPr lang="zh-CN" altLang="en-US"/>
          </a:p>
          <a:p>
            <a:pPr lvl="0" eaLnBrk="1" hangingPunct="1"/>
            <a:r>
              <a:rPr lang="zh-CN" altLang="en-US"/>
              <a:t>民办非企业法人，在社会经济生活中大量存在，虽然新修订的民法总则中已采用社会服务机构这个概念，但是从现实情况来看，还是需要有民办非企业这个单位类型。</a:t>
            </a:r>
            <a:r>
              <a:rPr lang="zh-CN" altLang="en-US">
                <a:sym typeface="+mn-ea"/>
              </a:rPr>
              <a:t>宗教部门认定的宗教活动单位确定。</a:t>
            </a:r>
            <a:endParaRPr lang="en-US" altLang="zh-CN"/>
          </a:p>
          <a:p>
            <a:pPr lvl="0" eaLnBrk="1" hangingPunct="1"/>
            <a:r>
              <a:rPr lang="zh-CN" altLang="en-US"/>
              <a:t>农村集体经济组织法人。</a:t>
            </a:r>
            <a:endParaRPr lang="zh-CN" altLang="en-US"/>
          </a:p>
          <a:p>
            <a:pPr lvl="0" eaLnBrk="1" hangingPunct="1"/>
            <a:r>
              <a:rPr lang="zh-CN" altLang="en-US"/>
              <a:t>农民专业合作社</a:t>
            </a:r>
            <a:endParaRPr lang="en-US" altLang="zh-CN"/>
          </a:p>
          <a:p>
            <a:pPr lvl="0" eaLnBrk="1" hangingPunct="1"/>
            <a:r>
              <a:rPr lang="zh-CN" altLang="en-US"/>
              <a:t>律师事务所</a:t>
            </a:r>
            <a:endParaRPr lang="zh-CN" altLang="en-US"/>
          </a:p>
          <a:p>
            <a:pPr lvl="0" eaLnBrk="1" hangingPunct="1"/>
            <a:r>
              <a:rPr lang="zh-CN" altLang="en-US"/>
              <a:t>上述这些单位凭</a:t>
            </a:r>
            <a:r>
              <a:rPr lang="zh-CN" altLang="en-US">
                <a:sym typeface="+mn-ea"/>
              </a:rPr>
              <a:t>工商、民政、编制、宗教等部门颁发的证照</a:t>
            </a:r>
            <a:r>
              <a:rPr lang="zh-CN" altLang="en-US"/>
              <a:t>确定为法人单位。</a:t>
            </a:r>
            <a:endParaRPr lang="zh-CN" altLang="en-US"/>
          </a:p>
          <a:p>
            <a:pPr lvl="0" eaLnBrk="1" hangingPunct="1"/>
            <a:endParaRPr lang="zh-CN" altLang="en-US"/>
          </a:p>
        </p:txBody>
      </p:sp>
      <p:sp>
        <p:nvSpPr>
          <p:cNvPr id="17715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幻灯片图像占位符 1"/>
          <p:cNvSpPr>
            <a:spLocks noGrp="1" noRot="1" noTextEdit="1"/>
          </p:cNvSpPr>
          <p:nvPr>
            <p:ph type="sldImg"/>
          </p:nvPr>
        </p:nvSpPr>
        <p:spPr>
          <a:ln>
            <a:miter lim="800000"/>
          </a:ln>
        </p:spPr>
      </p:sp>
      <p:sp>
        <p:nvSpPr>
          <p:cNvPr id="141314" name="文本占位符 2"/>
          <p:cNvSpPr>
            <a:spLocks noGrp="1"/>
          </p:cNvSpPr>
          <p:nvPr>
            <p:ph type="body"/>
          </p:nvPr>
        </p:nvSpPr>
        <p:spPr/>
        <p:txBody>
          <a:bodyPr wrap="square" lIns="91440" tIns="45720" rIns="91440" bIns="45720" anchor="t" anchorCtr="0"/>
          <a:p>
            <a:pPr lvl="0" eaLnBrk="1" hangingPunct="1"/>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1" name="幻灯片图像占位符 1"/>
          <p:cNvSpPr>
            <a:spLocks noTextEdit="1"/>
          </p:cNvSpPr>
          <p:nvPr>
            <p:ph type="sldImg"/>
          </p:nvPr>
        </p:nvSpPr>
        <p:spPr>
          <a:ln>
            <a:miter lim="800000"/>
          </a:ln>
        </p:spPr>
      </p:sp>
      <p:sp>
        <p:nvSpPr>
          <p:cNvPr id="179202" name="文本占位符 2"/>
          <p:cNvSpPr/>
          <p:nvPr>
            <p:ph type="body"/>
          </p:nvPr>
        </p:nvSpPr>
        <p:spPr/>
        <p:txBody>
          <a:bodyPr wrap="square" lIns="91440" tIns="45720" rIns="91440" bIns="45720" anchor="t" anchorCtr="0"/>
          <a:p>
            <a:pPr lvl="0" eaLnBrk="1" hangingPunct="1"/>
            <a:r>
              <a:rPr lang="zh-CN" altLang="en-US">
                <a:sym typeface="宋体" panose="02010600030101010101" pitchFamily="2" charset="-122"/>
              </a:rPr>
              <a:t>刚才介绍的就是经济普查中的法人单位的主要类型，其中营利性法人</a:t>
            </a:r>
            <a:r>
              <a:rPr lang="zh-CN" altLang="ja-JP">
                <a:sym typeface="宋体" panose="02010600030101010101" pitchFamily="2" charset="-122"/>
              </a:rPr>
              <a:t>以</a:t>
            </a:r>
            <a:r>
              <a:rPr lang="zh-CN" altLang="en-US">
                <a:sym typeface="宋体" panose="02010600030101010101" pitchFamily="2" charset="-122"/>
              </a:rPr>
              <a:t>市场监管部门和税务部门</a:t>
            </a:r>
            <a:r>
              <a:rPr lang="zh-CN" altLang="ja-JP">
                <a:sym typeface="宋体" panose="02010600030101010101" pitchFamily="2" charset="-122"/>
              </a:rPr>
              <a:t>资料为</a:t>
            </a:r>
            <a:r>
              <a:rPr lang="zh-CN" altLang="ja-JP" b="1">
                <a:sym typeface="宋体" panose="02010600030101010101" pitchFamily="2" charset="-122"/>
              </a:rPr>
              <a:t>线索</a:t>
            </a:r>
            <a:r>
              <a:rPr lang="zh-CN" altLang="ja-JP">
                <a:sym typeface="宋体" panose="02010600030101010101" pitchFamily="2" charset="-122"/>
              </a:rPr>
              <a:t>确定单位类型</a:t>
            </a:r>
            <a:r>
              <a:rPr lang="zh-CN" altLang="en-US">
                <a:sym typeface="宋体" panose="02010600030101010101" pitchFamily="2" charset="-122"/>
              </a:rPr>
              <a:t>；非营利法人更适合以主管部门的行政登记资料为线索确定单位类型。但无论如何，确定法人单位类型，应以实际入户调查，是否符合经济普查中法人单位的条件为依据。</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49" name="幻灯片图像占位符 1"/>
          <p:cNvSpPr>
            <a:spLocks noGrp="1" noRot="1" noChangeAspect="1" noTextEdit="1"/>
          </p:cNvSpPr>
          <p:nvPr>
            <p:ph type="sldImg"/>
          </p:nvPr>
        </p:nvSpPr>
        <p:spPr>
          <a:ln>
            <a:miter lim="800000"/>
          </a:ln>
        </p:spPr>
      </p:sp>
      <p:sp>
        <p:nvSpPr>
          <p:cNvPr id="181250" name="备注占位符 2"/>
          <p:cNvSpPr>
            <a:spLocks noGrp="1"/>
          </p:cNvSpPr>
          <p:nvPr>
            <p:ph type="body"/>
          </p:nvPr>
        </p:nvSpPr>
        <p:spPr/>
        <p:txBody>
          <a:bodyPr wrap="square" lIns="91440" tIns="45720" rIns="91440" bIns="45720" anchor="t" anchorCtr="0"/>
          <a:p>
            <a:pPr lvl="0" eaLnBrk="1" hangingPunct="1"/>
            <a:r>
              <a:rPr lang="zh-CN" altLang="en-US"/>
              <a:t>经济普查基本单位类型中的第二类单位：法人单位下属的产业活动单位。在现实社会经济生活中，法人单位从事的经济活动可能是单一的一项也可能是多种多样的，开展经营活动的地点可能在一个地点也可能分布在两个或两个以上的地点。</a:t>
            </a:r>
            <a:endParaRPr lang="zh-CN" altLang="en-US"/>
          </a:p>
        </p:txBody>
      </p:sp>
      <p:sp>
        <p:nvSpPr>
          <p:cNvPr id="18125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7" name="幻灯片图像占位符 1"/>
          <p:cNvSpPr>
            <a:spLocks noGrp="1" noRot="1" noChangeAspect="1" noTextEdit="1"/>
          </p:cNvSpPr>
          <p:nvPr>
            <p:ph type="sldImg"/>
          </p:nvPr>
        </p:nvSpPr>
        <p:spPr>
          <a:ln>
            <a:miter lim="800000"/>
          </a:ln>
        </p:spPr>
      </p:sp>
      <p:sp>
        <p:nvSpPr>
          <p:cNvPr id="183298" name="文本占位符 2"/>
          <p:cNvSpPr>
            <a:spLocks noGrp="1"/>
          </p:cNvSpPr>
          <p:nvPr>
            <p:ph type="body"/>
          </p:nvPr>
        </p:nvSpPr>
        <p:spPr/>
        <p:txBody>
          <a:bodyPr wrap="square" lIns="91440" tIns="45720" rIns="91440" bIns="45720" anchor="t" anchorCtr="0"/>
          <a:p>
            <a:pPr lvl="0" eaLnBrk="1" hangingPunct="1"/>
            <a:r>
              <a:rPr lang="zh-CN" altLang="en-US"/>
              <a:t>当法人单位从事的经济活动多种多样，或者经营地点不止一个的情况下，我们有必要关注一家法人单位</a:t>
            </a:r>
            <a:r>
              <a:rPr lang="zh-CN" altLang="en-US" b="1"/>
              <a:t>内部</a:t>
            </a:r>
            <a:r>
              <a:rPr lang="zh-CN" altLang="en-US"/>
              <a:t>不同类型和不同地点的经济活动的具体情况，这些法人单位的下属单位中，开展不同类型的经济活动或者在不同地点开展经济活动的单位就可能是产业活动单位。单位</a:t>
            </a:r>
            <a:r>
              <a:rPr lang="en-US" altLang="zh-CN"/>
              <a:t>B</a:t>
            </a:r>
            <a:r>
              <a:rPr lang="zh-CN" altLang="en-US"/>
              <a:t>下设了独立掌握收支的分厂和销售中心，因此是一个有下属产业活动单位的法人单位。这是我们不仅需要对法人单位</a:t>
            </a:r>
            <a:r>
              <a:rPr lang="en-US" altLang="zh-CN"/>
              <a:t>B</a:t>
            </a:r>
            <a:r>
              <a:rPr lang="zh-CN" altLang="en-US"/>
              <a:t>开展经济普查，还要对他下属的产业活动单位也成为了经济普查的对象。</a:t>
            </a:r>
            <a:endParaRPr lang="zh-CN" altLang="en-US"/>
          </a:p>
          <a:p>
            <a:pPr lvl="0" eaLnBrk="1" hangingPunct="1"/>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5" name="幻灯片图像占位符 1"/>
          <p:cNvSpPr>
            <a:spLocks noGrp="1" noRot="1" noChangeAspect="1" noTextEdit="1"/>
          </p:cNvSpPr>
          <p:nvPr>
            <p:ph type="sldImg"/>
          </p:nvPr>
        </p:nvSpPr>
        <p:spPr>
          <a:ln>
            <a:miter lim="800000"/>
          </a:ln>
        </p:spPr>
      </p:sp>
      <p:sp>
        <p:nvSpPr>
          <p:cNvPr id="185346" name="文本占位符 2"/>
          <p:cNvSpPr>
            <a:spLocks noGrp="1"/>
          </p:cNvSpPr>
          <p:nvPr>
            <p:ph type="body"/>
          </p:nvPr>
        </p:nvSpPr>
        <p:spPr/>
        <p:txBody>
          <a:bodyPr wrap="square" lIns="91440" tIns="45720" rIns="91440" bIns="45720" anchor="t" anchorCtr="0"/>
          <a:p>
            <a:pPr lvl="0" eaLnBrk="1" hangingPunct="1"/>
            <a:r>
              <a:rPr lang="zh-CN" altLang="en-US">
                <a:sym typeface="+mn-ea"/>
              </a:rPr>
              <a:t>产业活动单位的特点是经营活动单一，经营地点单一，是经济普查和常规统计调查中最理想的的统计单元，对产业活动单位开展统计调查和经济普查，最有利于收集分地区、分行业的精准的统计资料。</a:t>
            </a:r>
            <a:endParaRPr lang="zh-CN" altLang="en-US">
              <a:sym typeface="+mn-ea"/>
            </a:endParaRPr>
          </a:p>
          <a:p>
            <a:pPr lvl="0" eaLnBrk="1" hangingPunct="1"/>
            <a:r>
              <a:rPr lang="zh-CN" altLang="en-US">
                <a:sym typeface="+mn-ea"/>
              </a:rPr>
              <a:t>      在经济普查中，有三中类型的产业活动单位需要普查员去有效的识别和发现。</a:t>
            </a:r>
            <a:endParaRPr lang="zh-CN" altLang="en-US"/>
          </a:p>
          <a:p>
            <a:pPr lvl="0" eaLnBrk="1" hangingPunct="1"/>
            <a:r>
              <a:rPr lang="zh-CN" altLang="en-US"/>
              <a:t>     第一类产业活动单位，是依法成立的法人单位的分支机构，这类产业活动单位在市场监管部门登记注册，在单位名称中含有</a:t>
            </a:r>
            <a:r>
              <a:rPr lang="en-US" altLang="zh-CN"/>
              <a:t>“</a:t>
            </a:r>
            <a:r>
              <a:rPr lang="zh-CN" altLang="en-US"/>
              <a:t>分公司</a:t>
            </a:r>
            <a:r>
              <a:rPr lang="en-US" altLang="zh-CN"/>
              <a:t>”“</a:t>
            </a:r>
            <a:r>
              <a:rPr lang="zh-CN" altLang="en-US"/>
              <a:t>分店</a:t>
            </a:r>
            <a:r>
              <a:rPr lang="en-US" altLang="zh-CN"/>
              <a:t>”“</a:t>
            </a:r>
            <a:r>
              <a:rPr lang="zh-CN" altLang="en-US"/>
              <a:t>分厂</a:t>
            </a:r>
            <a:r>
              <a:rPr lang="en-US" altLang="zh-CN"/>
              <a:t>”</a:t>
            </a:r>
            <a:r>
              <a:rPr lang="zh-CN" altLang="en-US"/>
              <a:t>等字样，识别起来比较容易。</a:t>
            </a:r>
            <a:endParaRPr lang="zh-CN" altLang="en-US"/>
          </a:p>
          <a:p>
            <a:pPr lvl="0" eaLnBrk="1" hangingPunct="1"/>
            <a:r>
              <a:rPr lang="zh-CN" altLang="en-US"/>
              <a:t>    第二类产业活动单位很容易别忽略，是以内设机构和派出机构的方式存在的法人单位的组成部分，由于没有在市场监管部门登记注册，因此没有任何营业证照，所以常常被忽略和遗忘，在这次的经济普查中我们要认真的识别这类产业活动单位。也就是说在经济普查中，我们要特别关注法人单位的内设机构和派出机构，对那些独立掌握收支的内设机构或者派出机构，应考虑确定为产业活动单位。例如如何条件的销售中心、等。</a:t>
            </a:r>
            <a:endParaRPr lang="zh-CN" altLang="en-US"/>
          </a:p>
          <a:p>
            <a:pPr lvl="0" eaLnBrk="1" hangingPunct="1"/>
            <a:r>
              <a:rPr lang="zh-CN" altLang="en-US"/>
              <a:t>第三部是法人单位的本部，也就是法人单位核心部门所在的地点所开展的经济活动，本不是多产业法人单位不可遗漏的产业活动单位之一。</a:t>
            </a:r>
            <a:endParaRPr lang="zh-CN" altLang="en-US"/>
          </a:p>
          <a:p>
            <a:pPr lvl="0" eaLnBrk="1" hangingPunct="1"/>
            <a:r>
              <a:rPr lang="zh-CN" altLang="en-US"/>
              <a:t>法人单位作为整体和产业活动单位之间有一个基本的平衡关系，法人的收入应该及本等于产业活动单位收入的合计，基本上相等，要求将法人单位本部作为产业活动单位之一。</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3" name="幻灯片图像占位符 1"/>
          <p:cNvSpPr>
            <a:spLocks noGrp="1" noRot="1" noChangeAspect="1" noTextEdit="1"/>
          </p:cNvSpPr>
          <p:nvPr>
            <p:ph type="sldImg"/>
          </p:nvPr>
        </p:nvSpPr>
        <p:spPr>
          <a:ln>
            <a:miter lim="800000"/>
          </a:ln>
        </p:spPr>
      </p:sp>
      <p:sp>
        <p:nvSpPr>
          <p:cNvPr id="187394" name="备注占位符 2"/>
          <p:cNvSpPr>
            <a:spLocks noGrp="1"/>
          </p:cNvSpPr>
          <p:nvPr>
            <p:ph type="body"/>
          </p:nvPr>
        </p:nvSpPr>
        <p:spPr/>
        <p:txBody>
          <a:bodyPr wrap="square" lIns="91440" tIns="45720" rIns="91440" bIns="45720" anchor="t" anchorCtr="0"/>
          <a:p>
            <a:pPr lvl="0" eaLnBrk="1" hangingPunct="1"/>
            <a:r>
              <a:rPr lang="zh-CN" altLang="en-US">
                <a:sym typeface="+mn-ea"/>
              </a:rPr>
              <a:t>当法人单位从事多项经济活动或者在不同地区开展经济活动的时候，以法人单位为数据采集的对象，会将不同类型的经济活动产生的价值汇总到法人单位开展的主业活动中去，也会将不同地区的经济活动汇总到法人本部所在地地区去，因此对法人单位下属的产业活动单位进行详细的剖析和梳理，</a:t>
            </a:r>
            <a:r>
              <a:rPr lang="zh-CN" altLang="en-US">
                <a:latin typeface="黑体" panose="02010609060101010101" charset="-122"/>
                <a:ea typeface="黑体" panose="02010609060101010101" charset="-122"/>
                <a:sym typeface="+mn-ea"/>
              </a:rPr>
              <a:t>加强对产业活动单位的统计了，</a:t>
            </a:r>
            <a:r>
              <a:rPr lang="zh-CN" altLang="en-US">
                <a:sym typeface="+mn-ea"/>
              </a:rPr>
              <a:t>确保产业活动单位不被遗漏，填写产业活动单位普查表，有利于在数据加工处理和核算时，按照不同经济活</a:t>
            </a:r>
            <a:r>
              <a:rPr lang="en-US" altLang="zh-CN">
                <a:sym typeface="+mn-ea"/>
              </a:rPr>
              <a:t>jing'j</a:t>
            </a:r>
            <a:r>
              <a:rPr lang="zh-CN" altLang="en-US">
                <a:sym typeface="+mn-ea"/>
              </a:rPr>
              <a:t>动类型和不同地区进行数据分劈，进而精准的获得分行业、分地区的普查资料。</a:t>
            </a:r>
            <a:endParaRPr lang="zh-CN" altLang="en-US"/>
          </a:p>
        </p:txBody>
      </p:sp>
      <p:sp>
        <p:nvSpPr>
          <p:cNvPr id="18739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1" name="幻灯片图像占位符 1"/>
          <p:cNvSpPr>
            <a:spLocks noGrp="1" noRot="1" noChangeAspect="1" noTextEdit="1"/>
          </p:cNvSpPr>
          <p:nvPr>
            <p:ph type="sldImg"/>
          </p:nvPr>
        </p:nvSpPr>
        <p:spPr>
          <a:ln>
            <a:miter lim="800000"/>
          </a:ln>
        </p:spPr>
      </p:sp>
      <p:sp>
        <p:nvSpPr>
          <p:cNvPr id="189442" name="文本占位符 2"/>
          <p:cNvSpPr>
            <a:spLocks noGrp="1"/>
          </p:cNvSpPr>
          <p:nvPr>
            <p:ph type="body"/>
          </p:nvPr>
        </p:nvSpPr>
        <p:spPr/>
        <p:txBody>
          <a:bodyPr wrap="square" lIns="91440" tIns="45720" rIns="91440" bIns="45720" anchor="t" anchorCtr="0"/>
          <a:p>
            <a:pPr lvl="0" eaLnBrk="1" hangingPunct="1"/>
            <a:endParaRPr lang="zh-CN" altLang="ja-JP" b="1">
              <a:latin typeface="MS Gothic" panose="020B0609070205080204" charset="-128"/>
              <a:ea typeface="MS Gothic" panose="020B0609070205080204" charset="-128"/>
              <a:sym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5" name="幻灯片图像占位符 1"/>
          <p:cNvSpPr>
            <a:spLocks noGrp="1" noRot="1" noChangeAspect="1" noTextEdit="1"/>
          </p:cNvSpPr>
          <p:nvPr>
            <p:ph type="sldImg"/>
          </p:nvPr>
        </p:nvSpPr>
        <p:spPr>
          <a:ln>
            <a:miter lim="800000"/>
          </a:ln>
        </p:spPr>
      </p:sp>
      <p:sp>
        <p:nvSpPr>
          <p:cNvPr id="195586" name="备注占位符 2"/>
          <p:cNvSpPr>
            <a:spLocks noGrp="1"/>
          </p:cNvSpPr>
          <p:nvPr>
            <p:ph type="body"/>
          </p:nvPr>
        </p:nvSpPr>
        <p:spPr/>
        <p:txBody>
          <a:bodyPr wrap="square" lIns="91440" tIns="45720" rIns="91440" bIns="45720" anchor="t" anchorCtr="0"/>
          <a:p>
            <a:pPr lvl="0" eaLnBrk="1" hangingPunct="1"/>
            <a:endParaRPr lang="zh-CN" altLang="en-US">
              <a:solidFill>
                <a:srgbClr val="336699"/>
              </a:solidFill>
              <a:latin typeface="微软雅黑" panose="020B0503020204020204" pitchFamily="34" charset="-122"/>
              <a:sym typeface="微软雅黑" panose="020B0503020204020204" pitchFamily="34" charset="-122"/>
            </a:endParaRPr>
          </a:p>
        </p:txBody>
      </p:sp>
      <p:sp>
        <p:nvSpPr>
          <p:cNvPr id="19558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3" name="幻灯片图像占位符 1"/>
          <p:cNvSpPr>
            <a:spLocks noGrp="1" noRot="1" noChangeAspect="1" noTextEdit="1"/>
          </p:cNvSpPr>
          <p:nvPr>
            <p:ph type="sldImg"/>
          </p:nvPr>
        </p:nvSpPr>
        <p:spPr>
          <a:ln>
            <a:miter lim="800000"/>
          </a:ln>
        </p:spPr>
      </p:sp>
      <p:sp>
        <p:nvSpPr>
          <p:cNvPr id="197634" name="备注占位符 2"/>
          <p:cNvSpPr>
            <a:spLocks noGrp="1"/>
          </p:cNvSpPr>
          <p:nvPr>
            <p:ph type="body"/>
          </p:nvPr>
        </p:nvSpPr>
        <p:spPr/>
        <p:txBody>
          <a:bodyPr wrap="square" lIns="91440" tIns="45720" rIns="91440" bIns="45720" anchor="t" anchorCtr="0"/>
          <a:p>
            <a:pPr lvl="0" eaLnBrk="1" hangingPunct="1"/>
            <a:r>
              <a:rPr lang="zh-CN" altLang="en-US">
                <a:solidFill>
                  <a:srgbClr val="336699"/>
                </a:solidFill>
                <a:latin typeface="微软雅黑" panose="020B0503020204020204" pitchFamily="34" charset="-122"/>
                <a:sym typeface="微软雅黑" panose="020B0503020204020204" pitchFamily="34" charset="-122"/>
              </a:rPr>
              <a:t>但是，建筑业法人单位归入行政登记住所（注册地）所在的县级区域的普查范围。由行政登记住所所在的普查区、普查小区负责单位清查。</a:t>
            </a:r>
            <a:endParaRPr lang="zh-CN" altLang="en-US">
              <a:solidFill>
                <a:srgbClr val="336699"/>
              </a:solidFill>
              <a:latin typeface="微软雅黑" panose="020B0503020204020204" pitchFamily="34" charset="-122"/>
              <a:sym typeface="微软雅黑" panose="020B0503020204020204" pitchFamily="34" charset="-122"/>
            </a:endParaRPr>
          </a:p>
        </p:txBody>
      </p:sp>
      <p:sp>
        <p:nvSpPr>
          <p:cNvPr id="19763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5" name="幻灯片图像占位符 1"/>
          <p:cNvSpPr>
            <a:spLocks noGrp="1" noRot="1" noChangeAspect="1" noTextEdit="1"/>
          </p:cNvSpPr>
          <p:nvPr>
            <p:ph type="sldImg"/>
          </p:nvPr>
        </p:nvSpPr>
        <p:spPr>
          <a:ln>
            <a:miter lim="800000"/>
          </a:ln>
        </p:spPr>
      </p:sp>
      <p:sp>
        <p:nvSpPr>
          <p:cNvPr id="200706" name="备注占位符 2"/>
          <p:cNvSpPr>
            <a:spLocks noGrp="1"/>
          </p:cNvSpPr>
          <p:nvPr>
            <p:ph type="body"/>
          </p:nvPr>
        </p:nvSpPr>
        <p:spPr/>
        <p:txBody>
          <a:bodyPr wrap="square" lIns="91440" tIns="45720" rIns="91440" bIns="45720" anchor="t" anchorCtr="0"/>
          <a:p>
            <a:pPr lvl="0" eaLnBrk="1" hangingPunct="1"/>
            <a:endParaRPr lang="zh-CN" altLang="en-US">
              <a:solidFill>
                <a:srgbClr val="336699"/>
              </a:solidFill>
              <a:latin typeface="微软雅黑" panose="020B0503020204020204" pitchFamily="34" charset="-122"/>
              <a:sym typeface="微软雅黑" panose="020B0503020204020204" pitchFamily="34" charset="-122"/>
            </a:endParaRPr>
          </a:p>
        </p:txBody>
      </p:sp>
      <p:sp>
        <p:nvSpPr>
          <p:cNvPr id="20070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1" name="幻灯片图像占位符 1"/>
          <p:cNvSpPr>
            <a:spLocks noTextEdit="1"/>
          </p:cNvSpPr>
          <p:nvPr>
            <p:ph type="sldImg"/>
          </p:nvPr>
        </p:nvSpPr>
        <p:spPr>
          <a:ln>
            <a:miter lim="800000"/>
          </a:ln>
        </p:spPr>
      </p:sp>
      <p:sp>
        <p:nvSpPr>
          <p:cNvPr id="204802" name="文本占位符 2"/>
          <p:cNvSpPr/>
          <p:nvPr>
            <p:ph type="body"/>
          </p:nvPr>
        </p:nvSpPr>
        <p:spPr/>
        <p:txBody>
          <a:bodyPr wrap="square" lIns="91440" tIns="45720" rIns="91440" bIns="45720" anchor="t" anchorCtr="0"/>
          <a:p>
            <a:pPr lvl="0" eaLnBrk="1" hangingPunct="1"/>
            <a:r>
              <a:rPr lang="zh-CN" altLang="en-US"/>
              <a:t>鉴于以往经济普查中遇到的一些特殊情况，结合《统计单位划分及具体处理办法》（国统字〔2011〕96号）的规定，特作以下具体处理规定：</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1" name="幻灯片图像占位符 1"/>
          <p:cNvSpPr>
            <a:spLocks noGrp="1" noRot="1" noChangeAspect="1" noTextEdit="1"/>
          </p:cNvSpPr>
          <p:nvPr>
            <p:ph type="sldImg"/>
          </p:nvPr>
        </p:nvSpPr>
        <p:spPr>
          <a:ln>
            <a:miter lim="800000"/>
          </a:ln>
        </p:spPr>
      </p:sp>
      <p:sp>
        <p:nvSpPr>
          <p:cNvPr id="143362" name="备注占位符 2"/>
          <p:cNvSpPr>
            <a:spLocks noGrp="1"/>
          </p:cNvSpPr>
          <p:nvPr>
            <p:ph type="body"/>
          </p:nvPr>
        </p:nvSpPr>
        <p:spPr/>
        <p:txBody>
          <a:bodyPr wrap="square" lIns="91440" tIns="45720" rIns="91440" bIns="45720" anchor="t" anchorCtr="0"/>
          <a:p>
            <a:pPr lvl="0" eaLnBrk="1" hangingPunct="1"/>
            <a:r>
              <a:rPr lang="zh-CN" altLang="en-US" sz="1800">
                <a:sym typeface="+mn-ea"/>
              </a:rPr>
              <a:t>在经济普查中，将被调查对象划分为三个基本类别：分别是法人单位、法人单位下属的产业活动单位以及个体经营户，这种基本的划分主要是基于这三类单位在社会经济实践中具备的不同形态，以及不同的数据填报能力来确定的。通过这种基本划分，</a:t>
            </a:r>
            <a:r>
              <a:rPr lang="zh-CN" altLang="en-US" sz="1800"/>
              <a:t>能够帮助我们确定哪些是经济普查的被调查对象，哪些不是，同时</a:t>
            </a:r>
            <a:r>
              <a:rPr lang="en-US" altLang="zh-CN" sz="1800"/>
              <a:t>,</a:t>
            </a:r>
            <a:r>
              <a:rPr lang="zh-CN" altLang="en-US" sz="1800"/>
              <a:t>准确划分调查对象类型，也是进行普查数据采集的首要前提。</a:t>
            </a:r>
            <a:endParaRPr lang="zh-CN" altLang="en-US" sz="1800"/>
          </a:p>
          <a:p>
            <a:pPr lvl="0" eaLnBrk="1" hangingPunct="1"/>
            <a:endParaRPr lang="zh-CN" altLang="en-US"/>
          </a:p>
        </p:txBody>
      </p:sp>
      <p:sp>
        <p:nvSpPr>
          <p:cNvPr id="14336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49" name="幻灯片图像占位符 1"/>
          <p:cNvSpPr>
            <a:spLocks noGrp="1" noRot="1" noChangeAspect="1" noTextEdit="1"/>
          </p:cNvSpPr>
          <p:nvPr>
            <p:ph type="sldImg"/>
          </p:nvPr>
        </p:nvSpPr>
        <p:spPr>
          <a:ln>
            <a:miter lim="800000"/>
          </a:ln>
        </p:spPr>
      </p:sp>
      <p:sp>
        <p:nvSpPr>
          <p:cNvPr id="206850"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0685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7" name="幻灯片图像占位符 1"/>
          <p:cNvSpPr>
            <a:spLocks noGrp="1" noRot="1" noChangeAspect="1" noTextEdit="1"/>
          </p:cNvSpPr>
          <p:nvPr>
            <p:ph type="sldImg"/>
          </p:nvPr>
        </p:nvSpPr>
        <p:spPr>
          <a:ln>
            <a:miter lim="800000"/>
          </a:ln>
        </p:spPr>
      </p:sp>
      <p:sp>
        <p:nvSpPr>
          <p:cNvPr id="208898"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0889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5" name="幻灯片图像占位符 1"/>
          <p:cNvSpPr>
            <a:spLocks noGrp="1" noRot="1" noChangeAspect="1" noTextEdit="1"/>
          </p:cNvSpPr>
          <p:nvPr>
            <p:ph type="sldImg"/>
          </p:nvPr>
        </p:nvSpPr>
        <p:spPr>
          <a:ln>
            <a:miter lim="800000"/>
          </a:ln>
        </p:spPr>
      </p:sp>
      <p:sp>
        <p:nvSpPr>
          <p:cNvPr id="210946"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1094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3" name="幻灯片图像占位符 1"/>
          <p:cNvSpPr>
            <a:spLocks noGrp="1" noRot="1" noChangeAspect="1" noTextEdit="1"/>
          </p:cNvSpPr>
          <p:nvPr>
            <p:ph type="sldImg"/>
          </p:nvPr>
        </p:nvSpPr>
        <p:spPr>
          <a:ln>
            <a:miter lim="800000"/>
          </a:ln>
        </p:spPr>
      </p:sp>
      <p:sp>
        <p:nvSpPr>
          <p:cNvPr id="212994"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1299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1" name="幻灯片图像占位符 1"/>
          <p:cNvSpPr>
            <a:spLocks noGrp="1" noRot="1" noChangeAspect="1" noTextEdit="1"/>
          </p:cNvSpPr>
          <p:nvPr>
            <p:ph type="sldImg"/>
          </p:nvPr>
        </p:nvSpPr>
        <p:spPr>
          <a:ln>
            <a:miter lim="800000"/>
          </a:ln>
        </p:spPr>
      </p:sp>
      <p:sp>
        <p:nvSpPr>
          <p:cNvPr id="215042"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1504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89" name="幻灯片图像占位符 1"/>
          <p:cNvSpPr>
            <a:spLocks noGrp="1" noRot="1" noChangeAspect="1" noTextEdit="1"/>
          </p:cNvSpPr>
          <p:nvPr>
            <p:ph type="sldImg"/>
          </p:nvPr>
        </p:nvSpPr>
        <p:spPr>
          <a:ln>
            <a:miter lim="800000"/>
          </a:ln>
        </p:spPr>
      </p:sp>
      <p:sp>
        <p:nvSpPr>
          <p:cNvPr id="217090"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1709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7" name="幻灯片图像占位符 1"/>
          <p:cNvSpPr>
            <a:spLocks noGrp="1" noRot="1" noChangeAspect="1" noTextEdit="1"/>
          </p:cNvSpPr>
          <p:nvPr>
            <p:ph type="sldImg"/>
          </p:nvPr>
        </p:nvSpPr>
        <p:spPr>
          <a:ln>
            <a:miter lim="800000"/>
          </a:ln>
        </p:spPr>
      </p:sp>
      <p:sp>
        <p:nvSpPr>
          <p:cNvPr id="219138"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1913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5" name="幻灯片图像占位符 1"/>
          <p:cNvSpPr>
            <a:spLocks noGrp="1" noRot="1" noChangeAspect="1" noTextEdit="1"/>
          </p:cNvSpPr>
          <p:nvPr>
            <p:ph type="sldImg"/>
          </p:nvPr>
        </p:nvSpPr>
        <p:spPr>
          <a:ln>
            <a:miter lim="800000"/>
          </a:ln>
        </p:spPr>
      </p:sp>
      <p:sp>
        <p:nvSpPr>
          <p:cNvPr id="221186"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2118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3" name="幻灯片图像占位符 1"/>
          <p:cNvSpPr>
            <a:spLocks noGrp="1" noRot="1" noChangeAspect="1" noTextEdit="1"/>
          </p:cNvSpPr>
          <p:nvPr>
            <p:ph type="sldImg"/>
          </p:nvPr>
        </p:nvSpPr>
        <p:spPr>
          <a:ln>
            <a:miter lim="800000"/>
          </a:ln>
        </p:spPr>
      </p:sp>
      <p:sp>
        <p:nvSpPr>
          <p:cNvPr id="223234"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2323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1" name="幻灯片图像占位符 1"/>
          <p:cNvSpPr>
            <a:spLocks noGrp="1" noRot="1" noChangeAspect="1" noTextEdit="1"/>
          </p:cNvSpPr>
          <p:nvPr>
            <p:ph type="sldImg"/>
          </p:nvPr>
        </p:nvSpPr>
        <p:spPr>
          <a:ln>
            <a:miter lim="800000"/>
          </a:ln>
        </p:spPr>
      </p:sp>
      <p:sp>
        <p:nvSpPr>
          <p:cNvPr id="225282"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2528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09" name="幻灯片图像占位符 1"/>
          <p:cNvSpPr>
            <a:spLocks noGrp="1" noRot="1" noChangeAspect="1" noTextEdit="1"/>
          </p:cNvSpPr>
          <p:nvPr>
            <p:ph type="sldImg"/>
          </p:nvPr>
        </p:nvSpPr>
        <p:spPr>
          <a:ln>
            <a:miter lim="800000"/>
          </a:ln>
        </p:spPr>
      </p:sp>
      <p:sp>
        <p:nvSpPr>
          <p:cNvPr id="145410" name="备注占位符 2"/>
          <p:cNvSpPr>
            <a:spLocks noGrp="1"/>
          </p:cNvSpPr>
          <p:nvPr>
            <p:ph type="body"/>
          </p:nvPr>
        </p:nvSpPr>
        <p:spPr/>
        <p:txBody>
          <a:bodyPr wrap="square" lIns="91440" tIns="45720" rIns="91440" bIns="45720" anchor="t" anchorCtr="0"/>
          <a:p>
            <a:pPr lvl="0" eaLnBrk="1" hangingPunct="1"/>
            <a:r>
              <a:rPr lang="zh-CN" altLang="en-US"/>
              <a:t>法人单位是经济普查中最为重要的一类单位，也是目前我们统计工作中最核心的单位类别。</a:t>
            </a:r>
            <a:endParaRPr lang="zh-CN" altLang="en-US"/>
          </a:p>
          <a:p>
            <a:pPr lvl="0" eaLnBrk="1" hangingPunct="1"/>
            <a:r>
              <a:rPr lang="zh-CN" altLang="en-US">
                <a:sym typeface="+mn-ea"/>
              </a:rPr>
              <a:t>    经济普查中对法人单位的</a:t>
            </a:r>
            <a:r>
              <a:rPr lang="zh-CN" altLang="en-US" u="sng">
                <a:sym typeface="+mn-ea"/>
              </a:rPr>
              <a:t>规定和具体</a:t>
            </a:r>
            <a:r>
              <a:rPr lang="zh-CN" altLang="en-US">
                <a:sym typeface="+mn-ea"/>
              </a:rPr>
              <a:t>划分，遵循了民法典、公司法等法律中关于法人分类的基本思路。</a:t>
            </a:r>
            <a:endParaRPr lang="en-US" altLang="zh-CN"/>
          </a:p>
          <a:p>
            <a:pPr lvl="0" eaLnBrk="1" hangingPunct="1"/>
            <a:r>
              <a:rPr lang="zh-CN" altLang="en-US"/>
              <a:t>    在经济普查中认定法人单位，需要同时满足一系列条件。首先是</a:t>
            </a:r>
            <a:r>
              <a:rPr lang="en-US" altLang="zh-CN"/>
              <a:t>“</a:t>
            </a:r>
            <a:r>
              <a:rPr lang="zh-CN" altLang="en-US"/>
              <a:t>依法成立</a:t>
            </a:r>
            <a:r>
              <a:rPr lang="en-US" altLang="zh-CN"/>
              <a:t>”</a:t>
            </a:r>
            <a:r>
              <a:rPr lang="zh-CN" altLang="en-US"/>
              <a:t>，不是自行设立，这就规定了法人成立的法定原则。</a:t>
            </a:r>
            <a:endParaRPr lang="zh-CN" altLang="en-US"/>
          </a:p>
          <a:p>
            <a:pPr lvl="0" eaLnBrk="1" hangingPunct="1"/>
            <a:r>
              <a:rPr lang="zh-CN" altLang="en-US"/>
              <a:t>    另外还需要满足一些实体要件：名称、组织机构、场所、财产或经费。</a:t>
            </a:r>
            <a:endParaRPr lang="zh-CN" altLang="en-US"/>
          </a:p>
          <a:p>
            <a:pPr lvl="0" eaLnBrk="1" hangingPunct="1"/>
            <a:r>
              <a:rPr lang="zh-CN" altLang="en-US">
                <a:sym typeface="+mn-ea"/>
              </a:rPr>
              <a:t>    为了确保被调查对象具有数据报送能力，在经济普查中，我们对法人单位的法定条件还要求</a:t>
            </a:r>
            <a:r>
              <a:rPr lang="zh-CN" altLang="en-US"/>
              <a:t>在会计上独立核算，能够编制资产负债表，这是被调查对象是否具有数据报送可能性的一个基本要求，也是确保对其开展经济普查的可行性的具体要求。</a:t>
            </a:r>
            <a:endParaRPr lang="zh-CN" altLang="en-US"/>
          </a:p>
        </p:txBody>
      </p:sp>
      <p:sp>
        <p:nvSpPr>
          <p:cNvPr id="14541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29" name="幻灯片图像占位符 1"/>
          <p:cNvSpPr>
            <a:spLocks noGrp="1" noRot="1" noChangeAspect="1" noTextEdit="1"/>
          </p:cNvSpPr>
          <p:nvPr>
            <p:ph type="sldImg"/>
          </p:nvPr>
        </p:nvSpPr>
        <p:spPr>
          <a:ln>
            <a:miter lim="800000"/>
          </a:ln>
        </p:spPr>
      </p:sp>
      <p:sp>
        <p:nvSpPr>
          <p:cNvPr id="227330"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2733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7" name="幻灯片图像占位符 1"/>
          <p:cNvSpPr>
            <a:spLocks noGrp="1" noRot="1" noChangeAspect="1" noTextEdit="1"/>
          </p:cNvSpPr>
          <p:nvPr>
            <p:ph type="sldImg"/>
          </p:nvPr>
        </p:nvSpPr>
        <p:spPr>
          <a:ln>
            <a:miter lim="800000"/>
          </a:ln>
        </p:spPr>
      </p:sp>
      <p:sp>
        <p:nvSpPr>
          <p:cNvPr id="229378"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2937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5" name="幻灯片图像占位符 1"/>
          <p:cNvSpPr>
            <a:spLocks noGrp="1" noRot="1" noChangeAspect="1" noTextEdit="1"/>
          </p:cNvSpPr>
          <p:nvPr>
            <p:ph type="sldImg"/>
          </p:nvPr>
        </p:nvSpPr>
        <p:spPr>
          <a:ln>
            <a:miter lim="800000"/>
          </a:ln>
        </p:spPr>
      </p:sp>
      <p:sp>
        <p:nvSpPr>
          <p:cNvPr id="231426"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3142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3" name="幻灯片图像占位符 1"/>
          <p:cNvSpPr>
            <a:spLocks noGrp="1" noRot="1" noChangeAspect="1" noTextEdit="1"/>
          </p:cNvSpPr>
          <p:nvPr>
            <p:ph type="sldImg"/>
          </p:nvPr>
        </p:nvSpPr>
        <p:spPr>
          <a:ln>
            <a:miter lim="800000"/>
          </a:ln>
        </p:spPr>
      </p:sp>
      <p:sp>
        <p:nvSpPr>
          <p:cNvPr id="233474"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3347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1" name="幻灯片图像占位符 1"/>
          <p:cNvSpPr>
            <a:spLocks noGrp="1" noRot="1" noChangeAspect="1" noTextEdit="1"/>
          </p:cNvSpPr>
          <p:nvPr>
            <p:ph type="sldImg"/>
          </p:nvPr>
        </p:nvSpPr>
        <p:spPr>
          <a:ln>
            <a:miter lim="800000"/>
          </a:ln>
        </p:spPr>
      </p:sp>
      <p:sp>
        <p:nvSpPr>
          <p:cNvPr id="235522" name="备注占位符 2"/>
          <p:cNvSpPr>
            <a:spLocks noGrp="1"/>
          </p:cNvSpPr>
          <p:nvPr>
            <p:ph type="body"/>
          </p:nvPr>
        </p:nvSpPr>
        <p:spPr/>
        <p:txBody>
          <a:bodyPr wrap="square" lIns="91440" tIns="45720" rIns="91440" bIns="45720" anchor="t" anchorCtr="0"/>
          <a:p>
            <a:pPr lvl="0" eaLnBrk="1" hangingPunct="1"/>
            <a:r>
              <a:rPr lang="zh-CN" altLang="en-US"/>
              <a:t>企业集团是指以资本为主要联结纽带的母子公司为主体，以集团章程为共同行为规范的母公司、子公司、参股公司及其他成员企业或者机构共同组成的具有一定规模的企业法人联合体。企业集团的母公司（核心企业）、子公司（成员企业），在法律和经济上都是独立的，均是企业法人，应分别单独填报法人单位普查表，其各项指标只包括本法人及其所属的产业活动单位的数据。</a:t>
            </a:r>
            <a:endParaRPr lang="zh-CN" altLang="en-US"/>
          </a:p>
        </p:txBody>
      </p:sp>
      <p:sp>
        <p:nvSpPr>
          <p:cNvPr id="23552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69" name="幻灯片图像占位符 1"/>
          <p:cNvSpPr>
            <a:spLocks noGrp="1" noRot="1" noChangeAspect="1" noTextEdit="1"/>
          </p:cNvSpPr>
          <p:nvPr>
            <p:ph type="sldImg"/>
          </p:nvPr>
        </p:nvSpPr>
        <p:spPr>
          <a:ln>
            <a:miter lim="800000"/>
          </a:ln>
        </p:spPr>
      </p:sp>
      <p:sp>
        <p:nvSpPr>
          <p:cNvPr id="237570"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3757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7" name="幻灯片图像占位符 1"/>
          <p:cNvSpPr>
            <a:spLocks noGrp="1" noRot="1" noChangeAspect="1" noTextEdit="1"/>
          </p:cNvSpPr>
          <p:nvPr>
            <p:ph type="sldImg"/>
          </p:nvPr>
        </p:nvSpPr>
        <p:spPr>
          <a:ln>
            <a:miter lim="800000"/>
          </a:ln>
        </p:spPr>
      </p:sp>
      <p:sp>
        <p:nvSpPr>
          <p:cNvPr id="239618"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3961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5" name="幻灯片图像占位符 1"/>
          <p:cNvSpPr>
            <a:spLocks noGrp="1" noRot="1" noChangeAspect="1" noTextEdit="1"/>
          </p:cNvSpPr>
          <p:nvPr>
            <p:ph type="sldImg"/>
          </p:nvPr>
        </p:nvSpPr>
        <p:spPr>
          <a:ln>
            <a:miter lim="800000"/>
          </a:ln>
        </p:spPr>
      </p:sp>
      <p:sp>
        <p:nvSpPr>
          <p:cNvPr id="241666" name="备注占位符 2"/>
          <p:cNvSpPr>
            <a:spLocks noGrp="1"/>
          </p:cNvSpPr>
          <p:nvPr>
            <p:ph type="body"/>
          </p:nvPr>
        </p:nvSpPr>
        <p:spPr/>
        <p:txBody>
          <a:bodyPr wrap="square" lIns="91440" tIns="45720" rIns="91440" bIns="45720" anchor="t" anchorCtr="0"/>
          <a:p>
            <a:pPr lvl="0" eaLnBrk="1" hangingPunct="1"/>
            <a:r>
              <a:rPr lang="zh-CN" altLang="en-US"/>
              <a:t>凡跨县级以上行政区划的流域水利管理机构的县级以上分支机构（河务局、处、所），均视同法人单位。</a:t>
            </a:r>
            <a:endParaRPr lang="zh-CN" altLang="en-US"/>
          </a:p>
        </p:txBody>
      </p:sp>
      <p:sp>
        <p:nvSpPr>
          <p:cNvPr id="24166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1" name="幻灯片图像占位符 1"/>
          <p:cNvSpPr>
            <a:spLocks noGrp="1" noRot="1" noChangeAspect="1" noTextEdit="1"/>
          </p:cNvSpPr>
          <p:nvPr>
            <p:ph type="sldImg"/>
          </p:nvPr>
        </p:nvSpPr>
        <p:spPr>
          <a:ln>
            <a:miter lim="800000"/>
          </a:ln>
        </p:spPr>
      </p:sp>
      <p:sp>
        <p:nvSpPr>
          <p:cNvPr id="245762" name="备注占位符 2"/>
          <p:cNvSpPr>
            <a:spLocks noGrp="1"/>
          </p:cNvSpPr>
          <p:nvPr>
            <p:ph type="body"/>
          </p:nvPr>
        </p:nvSpPr>
        <p:spPr/>
        <p:txBody>
          <a:bodyPr wrap="square" lIns="91440" tIns="45720" rIns="91440" bIns="45720" anchor="t" anchorCtr="0"/>
          <a:p>
            <a:pPr lvl="0" eaLnBrk="1" hangingPunct="1"/>
            <a:r>
              <a:rPr lang="zh-CN" altLang="en-US"/>
              <a:t>符合以下条件的石油和天然气开采业法人单位跨省分支机构，百货零售业和超级市场零售业法人单位跨省分支机构</a:t>
            </a:r>
            <a:endParaRPr lang="zh-CN" altLang="en-US"/>
          </a:p>
        </p:txBody>
      </p:sp>
      <p:sp>
        <p:nvSpPr>
          <p:cNvPr id="245763"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5" name="幻灯片图像占位符 1"/>
          <p:cNvSpPr>
            <a:spLocks noGrp="1" noRot="1" noChangeAspect="1" noTextEdit="1"/>
          </p:cNvSpPr>
          <p:nvPr>
            <p:ph type="sldImg"/>
          </p:nvPr>
        </p:nvSpPr>
        <p:spPr>
          <a:ln>
            <a:miter lim="800000"/>
          </a:ln>
        </p:spPr>
      </p:sp>
      <p:sp>
        <p:nvSpPr>
          <p:cNvPr id="241666" name="备注占位符 2"/>
          <p:cNvSpPr>
            <a:spLocks noGrp="1"/>
          </p:cNvSpPr>
          <p:nvPr>
            <p:ph type="body"/>
          </p:nvPr>
        </p:nvSpPr>
        <p:spPr/>
        <p:txBody>
          <a:bodyPr wrap="square" lIns="91440" tIns="45720" rIns="91440" bIns="45720" anchor="t" anchorCtr="0"/>
          <a:p>
            <a:pPr lvl="0" eaLnBrk="1" hangingPunct="1"/>
            <a:r>
              <a:rPr lang="zh-CN" altLang="en-US"/>
              <a:t>凡跨县级以上行政区划的流域水利管理机构的县级以上分支机构（河务局、处、所），均视同法人单位。</a:t>
            </a:r>
            <a:endParaRPr lang="zh-CN" altLang="en-US"/>
          </a:p>
        </p:txBody>
      </p:sp>
      <p:sp>
        <p:nvSpPr>
          <p:cNvPr id="24166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7" name="幻灯片图像占位符 1"/>
          <p:cNvSpPr>
            <a:spLocks noGrp="1" noRot="1" noChangeAspect="1" noTextEdit="1"/>
          </p:cNvSpPr>
          <p:nvPr>
            <p:ph type="sldImg"/>
          </p:nvPr>
        </p:nvSpPr>
        <p:spPr>
          <a:ln>
            <a:miter lim="800000"/>
          </a:ln>
        </p:spPr>
      </p:sp>
      <p:sp>
        <p:nvSpPr>
          <p:cNvPr id="147458" name="备注占位符 2"/>
          <p:cNvSpPr>
            <a:spLocks noGrp="1"/>
          </p:cNvSpPr>
          <p:nvPr>
            <p:ph type="body"/>
          </p:nvPr>
        </p:nvSpPr>
        <p:spPr/>
        <p:txBody>
          <a:bodyPr wrap="square" lIns="91440" tIns="45720" rIns="91440" bIns="45720" anchor="t" anchorCtr="0"/>
          <a:p>
            <a:pPr lvl="0" eaLnBrk="1" hangingPunct="1"/>
            <a:r>
              <a:rPr lang="zh-CN" altLang="en-US">
                <a:sym typeface="+mn-ea"/>
              </a:rPr>
              <a:t> 我们根据法人单位在组织结构方面的一些特点将法人单位具体划分为更加细致的类别，有针对性的设计普查内容。</a:t>
            </a:r>
            <a:endParaRPr lang="zh-CN" altLang="en-US"/>
          </a:p>
          <a:p>
            <a:pPr lvl="0" eaLnBrk="1" hangingPunct="1"/>
            <a:r>
              <a:rPr lang="zh-CN" altLang="en-US"/>
              <a:t>     法人单位的具体类型又可以划分为：企业法人、事业单位法人、机关法人、社会团体法人、其他法人五个大类，每个大类下有一些更细的分类。</a:t>
            </a:r>
            <a:endParaRPr lang="zh-CN" altLang="en-US"/>
          </a:p>
          <a:p>
            <a:pPr lvl="0" eaLnBrk="1" hangingPunct="1"/>
            <a:r>
              <a:rPr lang="zh-CN" altLang="en-US"/>
              <a:t>     我们国家的民法对各类法人的权利义务关系有明确的界定，经济普查中对法人单位的划分与民法总则的思路和规定相一致，普查中的企业法人主要是民法中营利法人，事业单位法人、社会团体法人、基金会、民办非企业是非营利法人；机关法人、村居委会和农民专业合作社是民法中规定的特别法人。这就是经济普查中法人单位包含的主要类别。</a:t>
            </a:r>
            <a:endParaRPr lang="zh-CN" altLang="en-US"/>
          </a:p>
        </p:txBody>
      </p:sp>
      <p:sp>
        <p:nvSpPr>
          <p:cNvPr id="14745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7" name="幻灯片图像占位符 1"/>
          <p:cNvSpPr>
            <a:spLocks noGrp="1" noRot="1" noChangeAspect="1" noTextEdit="1"/>
          </p:cNvSpPr>
          <p:nvPr>
            <p:ph type="sldImg"/>
          </p:nvPr>
        </p:nvSpPr>
        <p:spPr>
          <a:ln>
            <a:miter lim="800000"/>
          </a:ln>
        </p:spPr>
      </p:sp>
      <p:sp>
        <p:nvSpPr>
          <p:cNvPr id="249858" name="备注占位符 2"/>
          <p:cNvSpPr>
            <a:spLocks noGrp="1"/>
          </p:cNvSpPr>
          <p:nvPr>
            <p:ph type="body"/>
          </p:nvPr>
        </p:nvSpPr>
        <p:spPr/>
        <p:txBody>
          <a:bodyPr wrap="square" lIns="91440" tIns="45720" rIns="91440" bIns="45720" anchor="t" anchorCtr="0"/>
          <a:p>
            <a:pPr lvl="0" eaLnBrk="1" hangingPunct="1"/>
            <a:r>
              <a:rPr lang="zh-CN" altLang="en-US"/>
              <a:t>符合以下条件的汽车整车制造行业产业活动单位视同法人单位按经营地在地原则进行统计，有义务按照调查单位审核确认工作有关要求，及时在经营地所在统计机构申报纳入一套表统计调查范围，独立报送统计数据。</a:t>
            </a:r>
            <a:endParaRPr lang="zh-CN" altLang="en-US"/>
          </a:p>
        </p:txBody>
      </p:sp>
      <p:sp>
        <p:nvSpPr>
          <p:cNvPr id="24985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5" name="幻灯片图像占位符 1"/>
          <p:cNvSpPr>
            <a:spLocks noGrp="1" noRot="1" noChangeAspect="1" noTextEdit="1"/>
          </p:cNvSpPr>
          <p:nvPr>
            <p:ph type="sldImg"/>
          </p:nvPr>
        </p:nvSpPr>
        <p:spPr>
          <a:ln>
            <a:miter lim="800000"/>
          </a:ln>
        </p:spPr>
      </p:sp>
      <p:sp>
        <p:nvSpPr>
          <p:cNvPr id="251906" name="备注占位符 2"/>
          <p:cNvSpPr>
            <a:spLocks noGrp="1"/>
          </p:cNvSpPr>
          <p:nvPr>
            <p:ph type="body"/>
          </p:nvPr>
        </p:nvSpPr>
        <p:spPr/>
        <p:txBody>
          <a:bodyPr wrap="square" lIns="91440" tIns="45720" rIns="91440" bIns="45720" anchor="t" anchorCtr="0"/>
          <a:p>
            <a:pPr lvl="0" eaLnBrk="1" hangingPunct="1"/>
            <a:endParaRPr lang="zh-CN" altLang="en-US"/>
          </a:p>
        </p:txBody>
      </p:sp>
      <p:sp>
        <p:nvSpPr>
          <p:cNvPr id="251907"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29" name="幻灯片图像占位符 1"/>
          <p:cNvSpPr>
            <a:spLocks noGrp="1" noRot="1" noChangeAspect="1" noTextEdit="1"/>
          </p:cNvSpPr>
          <p:nvPr>
            <p:ph type="sldImg"/>
          </p:nvPr>
        </p:nvSpPr>
        <p:spPr>
          <a:ln>
            <a:miter lim="800000"/>
          </a:ln>
        </p:spPr>
      </p:sp>
      <p:sp>
        <p:nvSpPr>
          <p:cNvPr id="150530" name="备注占位符 2"/>
          <p:cNvSpPr>
            <a:spLocks noGrp="1"/>
          </p:cNvSpPr>
          <p:nvPr>
            <p:ph type="body"/>
          </p:nvPr>
        </p:nvSpPr>
        <p:spPr/>
        <p:txBody>
          <a:bodyPr wrap="square" lIns="91440" tIns="45720" rIns="91440" bIns="45720" anchor="t" anchorCtr="0"/>
          <a:p>
            <a:pPr lvl="0" eaLnBrk="1" hangingPunct="1"/>
            <a:r>
              <a:rPr lang="en-US" altLang="zh-CN"/>
              <a:t>  </a:t>
            </a:r>
            <a:r>
              <a:rPr lang="zh-CN" altLang="en-US">
                <a:sym typeface="宋体" panose="02010600030101010101" pitchFamily="2" charset="-122"/>
              </a:rPr>
              <a:t>什么是垂直管理单位：自上而下，垂直管理，在遍布全国的各个地域层级设置分支机构。</a:t>
            </a:r>
            <a:endParaRPr lang="zh-CN" altLang="en-US"/>
          </a:p>
          <a:p>
            <a:pPr lvl="0" eaLnBrk="1" hangingPunct="1"/>
            <a:r>
              <a:rPr lang="zh-CN" altLang="en-US">
                <a:sym typeface="宋体" panose="02010600030101010101" pitchFamily="2" charset="-122"/>
              </a:rPr>
              <a:t>  为了反应垂管单位在总部之外的其他地区开展的经营活动对当地的经济贡献，将特定行业领域、特定单位名单、特定级别的的分支机构视同企业法人进行经济普查。</a:t>
            </a:r>
            <a:endParaRPr lang="zh-CN" altLang="en-US"/>
          </a:p>
          <a:p>
            <a:pPr lvl="0" eaLnBrk="1" hangingPunct="1"/>
            <a:r>
              <a:rPr lang="zh-CN" altLang="en-US">
                <a:sym typeface="宋体" panose="02010600030101010101" pitchFamily="2" charset="-122"/>
              </a:rPr>
              <a:t>  在经济普查中要严格遵守普查方案中普查单位划分规定对于视同法人的要求。</a:t>
            </a:r>
            <a:endParaRPr lang="zh-CN" altLang="en-US">
              <a:sym typeface="宋体" panose="02010600030101010101" pitchFamily="2" charset="-122"/>
            </a:endParaRPr>
          </a:p>
          <a:p>
            <a:pPr lvl="0" eaLnBrk="1" hangingPunct="1"/>
            <a:r>
              <a:rPr lang="zh-CN" altLang="en-US">
                <a:sym typeface="宋体" panose="02010600030101010101" pitchFamily="2" charset="-122"/>
              </a:rPr>
              <a:t>  第一是特定行业领域；第二是特定名单；第三是特定级别</a:t>
            </a:r>
            <a:endParaRPr lang="zh-CN" altLang="en-US"/>
          </a:p>
        </p:txBody>
      </p:sp>
      <p:sp>
        <p:nvSpPr>
          <p:cNvPr id="150531"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7" name="幻灯片图像占位符 1"/>
          <p:cNvSpPr>
            <a:spLocks noGrp="1" noRot="1" noChangeAspect="1" noTextEdit="1"/>
          </p:cNvSpPr>
          <p:nvPr>
            <p:ph type="sldImg"/>
          </p:nvPr>
        </p:nvSpPr>
        <p:spPr>
          <a:ln>
            <a:miter lim="800000"/>
          </a:ln>
        </p:spPr>
      </p:sp>
      <p:sp>
        <p:nvSpPr>
          <p:cNvPr id="152578" name="备注占位符 2"/>
          <p:cNvSpPr>
            <a:spLocks noGrp="1"/>
          </p:cNvSpPr>
          <p:nvPr>
            <p:ph type="body"/>
          </p:nvPr>
        </p:nvSpPr>
        <p:spPr/>
        <p:txBody>
          <a:bodyPr wrap="square" lIns="91440" tIns="45720" rIns="91440" bIns="45720" anchor="t" anchorCtr="0"/>
          <a:p>
            <a:pPr lvl="0" eaLnBrk="1" hangingPunct="1"/>
            <a:r>
              <a:rPr lang="en-US" altLang="zh-CN">
                <a:sym typeface="宋体" panose="02010600030101010101" pitchFamily="2" charset="-122"/>
              </a:rPr>
              <a:t>  </a:t>
            </a:r>
            <a:r>
              <a:rPr lang="zh-CN" altLang="en-US">
                <a:sym typeface="宋体" panose="02010600030101010101" pitchFamily="2" charset="-122"/>
              </a:rPr>
              <a:t>什么是垂直管理单位：自上而下，垂直管理，在遍布全国的各个地域层级设置分支机构。</a:t>
            </a:r>
            <a:endParaRPr lang="zh-CN" altLang="en-US"/>
          </a:p>
          <a:p>
            <a:pPr lvl="0" eaLnBrk="1" hangingPunct="1"/>
            <a:r>
              <a:rPr lang="zh-CN" altLang="en-US">
                <a:sym typeface="宋体" panose="02010600030101010101" pitchFamily="2" charset="-122"/>
              </a:rPr>
              <a:t>  为了反应垂管单位在总部之外的其他地区开展的经营活动对当地的经济贡献，将特定行业领域、特定单位名单、特定级别的的分支机构视同企业法人进行经济普查。</a:t>
            </a:r>
            <a:endParaRPr lang="zh-CN" altLang="en-US"/>
          </a:p>
          <a:p>
            <a:pPr lvl="0" eaLnBrk="1" hangingPunct="1"/>
            <a:r>
              <a:rPr lang="zh-CN" altLang="en-US">
                <a:sym typeface="宋体" panose="02010600030101010101" pitchFamily="2" charset="-122"/>
              </a:rPr>
              <a:t>  在经济普查中要严格遵守普查方案中普查单位划分规定对于视同法人的要求。</a:t>
            </a:r>
            <a:endParaRPr lang="zh-CN" altLang="en-US">
              <a:sym typeface="宋体" panose="02010600030101010101" pitchFamily="2" charset="-122"/>
            </a:endParaRPr>
          </a:p>
          <a:p>
            <a:pPr lvl="0" eaLnBrk="1" hangingPunct="1"/>
            <a:r>
              <a:rPr lang="zh-CN" altLang="en-US">
                <a:sym typeface="宋体" panose="02010600030101010101" pitchFamily="2" charset="-122"/>
              </a:rPr>
              <a:t>  第一是特定行业领域；第二是特定名单；第三是特定级别</a:t>
            </a:r>
            <a:endParaRPr lang="zh-CN" altLang="en-US"/>
          </a:p>
        </p:txBody>
      </p:sp>
      <p:sp>
        <p:nvSpPr>
          <p:cNvPr id="152579"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5" name="幻灯片图像占位符 1"/>
          <p:cNvSpPr>
            <a:spLocks noTextEdit="1"/>
          </p:cNvSpPr>
          <p:nvPr>
            <p:ph type="sldImg"/>
          </p:nvPr>
        </p:nvSpPr>
        <p:spPr>
          <a:ln>
            <a:miter lim="800000"/>
          </a:ln>
        </p:spPr>
      </p:sp>
      <p:sp>
        <p:nvSpPr>
          <p:cNvPr id="154626" name="文本占位符 2"/>
          <p:cNvSpPr/>
          <p:nvPr>
            <p:ph type="body"/>
          </p:nvPr>
        </p:nvSpPr>
        <p:spPr/>
        <p:txBody>
          <a:bodyPr wrap="square" lIns="91440" tIns="45720" rIns="91440" bIns="45720" anchor="t" anchorCtr="0"/>
          <a:p>
            <a:pPr lvl="0" eaLnBrk="1" hangingPunct="1"/>
            <a:r>
              <a:rPr lang="zh-CN" altLang="en-US"/>
              <a:t>刚才介绍的就是经济普查中的法人单位的主要类型，其中营利性法人</a:t>
            </a:r>
            <a:r>
              <a:rPr lang="zh-CN" altLang="ja-JP"/>
              <a:t>以</a:t>
            </a:r>
            <a:r>
              <a:rPr lang="zh-CN" altLang="en-US"/>
              <a:t>市场监管部门和税务部门</a:t>
            </a:r>
            <a:r>
              <a:rPr lang="zh-CN" altLang="ja-JP"/>
              <a:t>资料为</a:t>
            </a:r>
            <a:r>
              <a:rPr lang="zh-CN" altLang="ja-JP" b="1"/>
              <a:t>线索</a:t>
            </a:r>
            <a:r>
              <a:rPr lang="zh-CN" altLang="ja-JP"/>
              <a:t>确定单位类型</a:t>
            </a:r>
            <a:r>
              <a:rPr lang="zh-CN" altLang="en-US"/>
              <a:t>；非营利法人更适合以主管部门的行政登记资料为线索确定单位类型。但无论如何，确定法人单位类型，应以实际入户调查，是否符合经济普查中法人单位的条件为依据。</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3" name="幻灯片图像占位符 1"/>
          <p:cNvSpPr>
            <a:spLocks noGrp="1" noRot="1" noChangeAspect="1" noTextEdit="1"/>
          </p:cNvSpPr>
          <p:nvPr>
            <p:ph type="sldImg"/>
          </p:nvPr>
        </p:nvSpPr>
        <p:spPr>
          <a:ln>
            <a:miter lim="800000"/>
          </a:ln>
        </p:spPr>
      </p:sp>
      <p:sp>
        <p:nvSpPr>
          <p:cNvPr id="156674" name="备注占位符 2"/>
          <p:cNvSpPr>
            <a:spLocks noGrp="1"/>
          </p:cNvSpPr>
          <p:nvPr>
            <p:ph type="body"/>
          </p:nvPr>
        </p:nvSpPr>
        <p:spPr/>
        <p:txBody>
          <a:bodyPr wrap="square" lIns="91440" tIns="45720" rIns="91440" bIns="45720" anchor="t" anchorCtr="0"/>
          <a:p>
            <a:pPr lvl="0" eaLnBrk="1" hangingPunct="1"/>
            <a:r>
              <a:rPr lang="zh-CN" altLang="en-US">
                <a:sym typeface="+mn-ea"/>
              </a:rPr>
              <a:t>事业单位法人是民法中规定的一类非营利法人，主要是</a:t>
            </a:r>
            <a:r>
              <a:rPr lang="zh-CN" altLang="en-US">
                <a:latin typeface="黑体" panose="02010609060101010101" charset="-122"/>
                <a:ea typeface="黑体" panose="02010609060101010101" charset="-122"/>
                <a:sym typeface="+mn-ea"/>
              </a:rPr>
              <a:t>从事教育、科技、文化、卫生等活动的服务性组织。事业单位的设立以服务性和公益性为目的。</a:t>
            </a:r>
            <a:endParaRPr lang="zh-CN" altLang="en-US">
              <a:latin typeface="黑体" panose="02010609060101010101" charset="-122"/>
              <a:ea typeface="黑体" panose="02010609060101010101" charset="-122"/>
              <a:sym typeface="+mn-ea"/>
            </a:endParaRPr>
          </a:p>
          <a:p>
            <a:pPr lvl="0" eaLnBrk="1" hangingPunct="1"/>
            <a:r>
              <a:rPr lang="zh-CN" altLang="en-US">
                <a:latin typeface="黑体" panose="02010609060101010101" charset="-122"/>
                <a:ea typeface="黑体" panose="02010609060101010101" charset="-122"/>
                <a:sym typeface="+mn-ea"/>
              </a:rPr>
              <a:t>      </a:t>
            </a:r>
            <a:endParaRPr lang="zh-CN" altLang="en-US"/>
          </a:p>
        </p:txBody>
      </p:sp>
      <p:sp>
        <p:nvSpPr>
          <p:cNvPr id="156675"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570EB72-F1BF-4840-8DD2-EB62C855620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570EB72-F1BF-4840-8DD2-EB62C855620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1714D35-83FB-7746-88D9-E70D19CBD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1714D35-83FB-7746-88D9-E70D19CBD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1714D35-83FB-7746-88D9-E70D19CBD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1714D35-83FB-7746-88D9-E70D19CBD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1714D35-83FB-7746-88D9-E70D19CBD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1714D35-83FB-7746-88D9-E70D19CBD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1714D35-83FB-7746-88D9-E70D19CBD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1714D35-83FB-7746-88D9-E70D19CBD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1714D35-83FB-7746-88D9-E70D19CBD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1714D35-83FB-7746-88D9-E70D19CBD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570EB72-F1BF-4840-8DD2-EB62C855620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1714D35-83FB-7746-88D9-E70D19CBD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9E372AB2-372A-284E-B694-B238EEF613E4}"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9E372AB2-372A-284E-B694-B238EEF613E4}"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9E372AB2-372A-284E-B694-B238EEF613E4}"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9E372AB2-372A-284E-B694-B238EEF613E4}"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9E372AB2-372A-284E-B694-B238EEF613E4}"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9E372AB2-372A-284E-B694-B238EEF613E4}"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9E372AB2-372A-284E-B694-B238EEF613E4}"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9E372AB2-372A-284E-B694-B238EEF613E4}"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9E372AB2-372A-284E-B694-B238EEF613E4}"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45F56685-B289-454B-ADE2-52D06B5DFDC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9E372AB2-372A-284E-B694-B238EEF613E4}"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9E372AB2-372A-284E-B694-B238EEF613E4}"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45F56685-B289-454B-ADE2-52D06B5DFDC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45F56685-B289-454B-ADE2-52D06B5DFDC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45F56685-B289-454B-ADE2-52D06B5DFDC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45F56685-B289-454B-ADE2-52D06B5DFDC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45F56685-B289-454B-ADE2-52D06B5DFDC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45F56685-B289-454B-ADE2-52D06B5DFDC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45F56685-B289-454B-ADE2-52D06B5DFDC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570EB72-F1BF-4840-8DD2-EB62C855620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45F56685-B289-454B-ADE2-52D06B5DFDC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45F56685-B289-454B-ADE2-52D06B5DFDC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45F56685-B289-454B-ADE2-52D06B5DFDC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4CD30D1-60FC-CC43-8CE4-A7ABCE869EA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4CD30D1-60FC-CC43-8CE4-A7ABCE869EA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4CD30D1-60FC-CC43-8CE4-A7ABCE869EA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4CD30D1-60FC-CC43-8CE4-A7ABCE869EA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4CD30D1-60FC-CC43-8CE4-A7ABCE869EA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4CD30D1-60FC-CC43-8CE4-A7ABCE869EA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4CD30D1-60FC-CC43-8CE4-A7ABCE869EA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570EB72-F1BF-4840-8DD2-EB62C855620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4CD30D1-60FC-CC43-8CE4-A7ABCE869EA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4CD30D1-60FC-CC43-8CE4-A7ABCE869EA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4CD30D1-60FC-CC43-8CE4-A7ABCE869EA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64CD30D1-60FC-CC43-8CE4-A7ABCE869EA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6D5CC7-C1DC-B142-B7A7-53F07D27B76C}"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6D5CC7-C1DC-B142-B7A7-53F07D27B76C}"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6D5CC7-C1DC-B142-B7A7-53F07D27B76C}"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6D5CC7-C1DC-B142-B7A7-53F07D27B76C}"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6D5CC7-C1DC-B142-B7A7-53F07D27B76C}"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6D5CC7-C1DC-B142-B7A7-53F07D27B76C}"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570EB72-F1BF-4840-8DD2-EB62C855620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6D5CC7-C1DC-B142-B7A7-53F07D27B76C}"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6D5CC7-C1DC-B142-B7A7-53F07D27B76C}"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6D5CC7-C1DC-B142-B7A7-53F07D27B76C}"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6D5CC7-C1DC-B142-B7A7-53F07D27B76C}"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6D5CC7-C1DC-B142-B7A7-53F07D27B76C}"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08F5877C-C28E-1345-80C1-A75B7155E04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08F5877C-C28E-1345-80C1-A75B7155E04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08F5877C-C28E-1345-80C1-A75B7155E04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08F5877C-C28E-1345-80C1-A75B7155E04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08F5877C-C28E-1345-80C1-A75B7155E04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570EB72-F1BF-4840-8DD2-EB62C855620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08F5877C-C28E-1345-80C1-A75B7155E04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08F5877C-C28E-1345-80C1-A75B7155E04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08F5877C-C28E-1345-80C1-A75B7155E04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08F5877C-C28E-1345-80C1-A75B7155E04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08F5877C-C28E-1345-80C1-A75B7155E04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08F5877C-C28E-1345-80C1-A75B7155E04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BA19208A-DC26-574D-BFAF-010F755EE94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BA19208A-DC26-574D-BFAF-010F755EE94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BA19208A-DC26-574D-BFAF-010F755EE94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BA19208A-DC26-574D-BFAF-010F755EE94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570EB72-F1BF-4840-8DD2-EB62C855620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BA19208A-DC26-574D-BFAF-010F755EE94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BA19208A-DC26-574D-BFAF-010F755EE94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BA19208A-DC26-574D-BFAF-010F755EE94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BA19208A-DC26-574D-BFAF-010F755EE94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BA19208A-DC26-574D-BFAF-010F755EE94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BA19208A-DC26-574D-BFAF-010F755EE94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BA19208A-DC26-574D-BFAF-010F755EE94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2D62AF9-FC83-284A-97B1-ADC8308B56C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2D62AF9-FC83-284A-97B1-ADC8308B56C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2D62AF9-FC83-284A-97B1-ADC8308B56C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570EB72-F1BF-4840-8DD2-EB62C855620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2D62AF9-FC83-284A-97B1-ADC8308B56C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2D62AF9-FC83-284A-97B1-ADC8308B56C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2D62AF9-FC83-284A-97B1-ADC8308B56C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2D62AF9-FC83-284A-97B1-ADC8308B56C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2D62AF9-FC83-284A-97B1-ADC8308B56C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2D62AF9-FC83-284A-97B1-ADC8308B56C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2D62AF9-FC83-284A-97B1-ADC8308B56C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2D62AF9-FC83-284A-97B1-ADC8308B56C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1D666AFC-DD77-2042-BFAB-96DB0132BC1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1D666AFC-DD77-2042-BFAB-96DB0132BC1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570EB72-F1BF-4840-8DD2-EB62C855620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1D666AFC-DD77-2042-BFAB-96DB0132BC1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1D666AFC-DD77-2042-BFAB-96DB0132BC1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1D666AFC-DD77-2042-BFAB-96DB0132BC1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1D666AFC-DD77-2042-BFAB-96DB0132BC1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1D666AFC-DD77-2042-BFAB-96DB0132BC1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1D666AFC-DD77-2042-BFAB-96DB0132BC1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1D666AFC-DD77-2042-BFAB-96DB0132BC1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1D666AFC-DD77-2042-BFAB-96DB0132BC1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1D666AFC-DD77-2042-BFAB-96DB0132BC1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57092220-7508-9D4C-8ADD-F7703E69EEB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570EB72-F1BF-4840-8DD2-EB62C855620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57092220-7508-9D4C-8ADD-F7703E69EEB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57092220-7508-9D4C-8ADD-F7703E69EEB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57092220-7508-9D4C-8ADD-F7703E69EEB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57092220-7508-9D4C-8ADD-F7703E69EEB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57092220-7508-9D4C-8ADD-F7703E69EEB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57092220-7508-9D4C-8ADD-F7703E69EEB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57092220-7508-9D4C-8ADD-F7703E69EEB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57092220-7508-9D4C-8ADD-F7703E69EEB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57092220-7508-9D4C-8ADD-F7703E69EEB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57092220-7508-9D4C-8ADD-F7703E69EEB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pn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pn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pn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pn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570EB72-F1BF-4840-8DD2-EB62C8556205}"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11618"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111619"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1714D35-83FB-7746-88D9-E70D19CBD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2390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12390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E372AB2-372A-284E-B694-B238EEF613E4}"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3314"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13315"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45F56685-B289-454B-ADE2-52D06B5DFDC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25602"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25603"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64CD30D1-60FC-CC43-8CE4-A7ABCE869EA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37890"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37891"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E6D5CC7-C1DC-B142-B7A7-53F07D27B76C}"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50178"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50179"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08F5877C-C28E-1345-80C1-A75B7155E041}"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6246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6246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BA19208A-DC26-574D-BFAF-010F755EE94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74754"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74755"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2D62AF9-FC83-284A-97B1-ADC8308B56C6}"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87042"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87043"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1D666AFC-DD77-2042-BFAB-96DB0132BC18}"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99330"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a:t>单击此处编辑母版标题样式</a:t>
            </a:r>
            <a:endParaRPr lang="zh-CN" altLang="en-US"/>
          </a:p>
        </p:txBody>
      </p:sp>
      <p:sp>
        <p:nvSpPr>
          <p:cNvPr id="99331"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57092220-7508-9D4C-8ADD-F7703E69EEB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Arial" panose="020B0604020202020204" pitchFamily="34" charset="0"/>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4.xml"/><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4.xml"/><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4.xml"/><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74.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67.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67.xml"/><Relationship Id="rId2" Type="http://schemas.openxmlformats.org/officeDocument/2006/relationships/image" Target="../media/image4.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68.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67.xml"/><Relationship Id="rId2" Type="http://schemas.openxmlformats.org/officeDocument/2006/relationships/image" Target="../media/image6.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4.xml"/><Relationship Id="rId4" Type="http://schemas.openxmlformats.org/officeDocument/2006/relationships/image" Target="../media/image7.png"/><Relationship Id="rId3" Type="http://schemas.openxmlformats.org/officeDocument/2006/relationships/slide" Target="slide30.xml"/><Relationship Id="rId2" Type="http://schemas.openxmlformats.org/officeDocument/2006/relationships/image" Target="../media/image4.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4.xml"/><Relationship Id="rId4" Type="http://schemas.openxmlformats.org/officeDocument/2006/relationships/image" Target="../media/image4.pn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84.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4.xml"/><Relationship Id="rId5" Type="http://schemas.openxmlformats.org/officeDocument/2006/relationships/slide" Target="slide28.xml"/><Relationship Id="rId4" Type="http://schemas.openxmlformats.org/officeDocument/2006/relationships/image" Target="../media/image4.png"/><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image" Target="../media/image23.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52.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52.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74.xml"/><Relationship Id="rId5" Type="http://schemas.openxmlformats.org/officeDocument/2006/relationships/image" Target="../media/image27.png"/><Relationship Id="rId4" Type="http://schemas.openxmlformats.org/officeDocument/2006/relationships/image" Target="../media/image28.png"/><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52.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84.xml"/><Relationship Id="rId2" Type="http://schemas.openxmlformats.org/officeDocument/2006/relationships/image" Target="../media/image4.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85.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2.xml"/><Relationship Id="rId2" Type="http://schemas.openxmlformats.org/officeDocument/2006/relationships/image" Target="../media/image4.png"/><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56.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118.xml"/><Relationship Id="rId3" Type="http://schemas.openxmlformats.org/officeDocument/2006/relationships/slide" Target="slide57.xml"/><Relationship Id="rId2" Type="http://schemas.openxmlformats.org/officeDocument/2006/relationships/image" Target="../media/image4.png"/><Relationship Id="rId1" Type="http://schemas.openxmlformats.org/officeDocument/2006/relationships/image" Target="../media/image6.png"/></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58.xml.rels><?xml version="1.0" encoding="UTF-8" standalone="yes"?>
<Relationships xmlns="http://schemas.openxmlformats.org/package/2006/relationships"><Relationship Id="rId5" Type="http://schemas.openxmlformats.org/officeDocument/2006/relationships/notesSlide" Target="../notesSlides/notesSlide49.xml"/><Relationship Id="rId4" Type="http://schemas.openxmlformats.org/officeDocument/2006/relationships/slideLayout" Target="../slideLayouts/slideLayout8.xml"/><Relationship Id="rId3" Type="http://schemas.openxmlformats.org/officeDocument/2006/relationships/slide" Target="slide57.xml"/><Relationship Id="rId2" Type="http://schemas.openxmlformats.org/officeDocument/2006/relationships/image" Target="../media/image4.png"/><Relationship Id="rId1" Type="http://schemas.openxmlformats.org/officeDocument/2006/relationships/image" Target="../media/image6.png"/></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74.xml"/><Relationship Id="rId7" Type="http://schemas.openxmlformats.org/officeDocument/2006/relationships/image" Target="../media/image4.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4.xml"/><Relationship Id="rId7" Type="http://schemas.openxmlformats.org/officeDocument/2006/relationships/image" Target="../media/image4.png"/><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18.xml"/><Relationship Id="rId2" Type="http://schemas.openxmlformats.org/officeDocument/2006/relationships/image" Target="../media/image4.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文本框 62"/>
          <p:cNvSpPr txBox="1"/>
          <p:nvPr/>
        </p:nvSpPr>
        <p:spPr>
          <a:xfrm>
            <a:off x="1325563" y="2968625"/>
            <a:ext cx="9402762" cy="9223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5400">
                <a:solidFill>
                  <a:srgbClr val="336699"/>
                </a:solidFill>
                <a:latin typeface="微软雅黑" panose="020B0503020204020204" pitchFamily="34" charset="-122"/>
                <a:sym typeface="微软雅黑" panose="020B0503020204020204" pitchFamily="34" charset="-122"/>
              </a:rPr>
              <a:t>普查单位划分规定</a:t>
            </a:r>
            <a:endParaRPr lang="zh-CN" altLang="en-US" sz="5400">
              <a:solidFill>
                <a:srgbClr val="336699"/>
              </a:solidFill>
              <a:latin typeface="微软雅黑" panose="020B0503020204020204" pitchFamily="34" charset="-122"/>
              <a:sym typeface="微软雅黑" panose="020B0503020204020204" pitchFamily="34" charset="-122"/>
            </a:endParaRPr>
          </a:p>
        </p:txBody>
      </p:sp>
      <p:pic>
        <p:nvPicPr>
          <p:cNvPr id="137218"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5517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058988" y="23241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7224" name="Text Box 3"/>
          <p:cNvSpPr/>
          <p:nvPr/>
        </p:nvSpPr>
        <p:spPr>
          <a:xfrm>
            <a:off x="3332163" y="4662488"/>
            <a:ext cx="5802312" cy="8604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algn="ctr" eaLnBrk="1" hangingPunct="1">
              <a:lnSpc>
                <a:spcPct val="100000"/>
              </a:lnSpc>
              <a:spcBef>
                <a:spcPct val="50000"/>
              </a:spcBef>
              <a:buFontTx/>
              <a:buNone/>
            </a:pPr>
            <a:r>
              <a:rPr lang="zh-CN" altLang="en-US" sz="2000">
                <a:solidFill>
                  <a:srgbClr val="336699"/>
                </a:solidFill>
                <a:latin typeface="微软雅黑" panose="020B0503020204020204" pitchFamily="34" charset="-122"/>
                <a:sym typeface="微软雅黑" panose="020B0503020204020204" pitchFamily="34" charset="-122"/>
              </a:rPr>
              <a:t>内蒙古自治区第五次全国经济普查领导小组办公室</a:t>
            </a:r>
            <a:endParaRPr lang="zh-CN" altLang="en-US" sz="2000">
              <a:solidFill>
                <a:srgbClr val="336699"/>
              </a:solidFill>
              <a:latin typeface="微软雅黑" panose="020B0503020204020204" pitchFamily="34" charset="-122"/>
            </a:endParaRPr>
          </a:p>
          <a:p>
            <a:pPr marL="342900" lvl="0" indent="-342900" algn="ctr" eaLnBrk="1" hangingPunct="1">
              <a:lnSpc>
                <a:spcPct val="100000"/>
              </a:lnSpc>
              <a:spcBef>
                <a:spcPct val="50000"/>
              </a:spcBef>
              <a:buFontTx/>
              <a:buNone/>
            </a:pPr>
            <a:r>
              <a:rPr lang="zh-CN" altLang="en-US" sz="2000">
                <a:solidFill>
                  <a:srgbClr val="336699"/>
                </a:solidFill>
                <a:latin typeface="微软雅黑" panose="020B0503020204020204" pitchFamily="34" charset="-122"/>
                <a:sym typeface="微软雅黑" panose="020B0503020204020204" pitchFamily="34" charset="-122"/>
              </a:rPr>
              <a:t>2023年</a:t>
            </a:r>
            <a:r>
              <a:rPr lang="en-US" altLang="zh-CN" sz="2000">
                <a:solidFill>
                  <a:srgbClr val="336699"/>
                </a:solidFill>
                <a:latin typeface="微软雅黑" panose="020B0503020204020204" pitchFamily="34" charset="-122"/>
                <a:sym typeface="微软雅黑" panose="020B0503020204020204" pitchFamily="34" charset="-122"/>
              </a:rPr>
              <a:t>4</a:t>
            </a:r>
            <a:r>
              <a:rPr lang="zh-CN" altLang="en-US" sz="2000">
                <a:solidFill>
                  <a:srgbClr val="336699"/>
                </a:solidFill>
                <a:latin typeface="微软雅黑" panose="020B0503020204020204" pitchFamily="34" charset="-122"/>
                <a:sym typeface="微软雅黑" panose="020B0503020204020204" pitchFamily="34" charset="-122"/>
              </a:rPr>
              <a:t>月 · 包头</a:t>
            </a:r>
            <a:endParaRPr lang="zh-CN" altLang="en-US" sz="2000">
              <a:solidFill>
                <a:srgbClr val="336699"/>
              </a:solidFill>
              <a:latin typeface="微软雅黑" panose="020B0503020204020204" pitchFamily="34" charset="-122"/>
              <a:sym typeface="微软雅黑" panose="020B0503020204020204" pitchFamily="34" charset="-122"/>
            </a:endParaRPr>
          </a:p>
        </p:txBody>
      </p:sp>
      <p:sp>
        <p:nvSpPr>
          <p:cNvPr id="2054" name="文本框 62"/>
          <p:cNvSpPr txBox="1"/>
          <p:nvPr/>
        </p:nvSpPr>
        <p:spPr>
          <a:xfrm>
            <a:off x="2059601" y="799783"/>
            <a:ext cx="8564880" cy="768350"/>
          </a:xfrm>
          <a:prstGeom prst="rect">
            <a:avLst/>
          </a:prstGeom>
          <a:noFill/>
          <a:ln w="9525">
            <a:noFill/>
          </a:ln>
        </p:spPr>
        <p:txBody>
          <a:bodyPr wrap="none">
            <a:spAutoFit/>
          </a:bodyPr>
          <a:lstStyle/>
          <a:p>
            <a:pPr marR="0" defTabSz="914400" eaLnBrk="1" hangingPunct="1">
              <a:buClrTx/>
              <a:buSzTx/>
              <a:buFontTx/>
              <a:buNone/>
              <a:defRPr/>
            </a:pPr>
            <a:r>
              <a:rPr kumimoji="0" lang="zh-CN" altLang="en-US" sz="44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rPr>
              <a:t>第五次全国经济普查综合试点培训</a:t>
            </a:r>
            <a:endParaRPr kumimoji="0" lang="zh-CN" altLang="en-US" sz="4400" kern="1200" cap="none" spc="0" normalizeH="0" baseline="0" noProof="1">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cs typeface="+mn-cs"/>
              <a:sym typeface="+mn-ea"/>
            </a:endParaRPr>
          </a:p>
        </p:txBody>
      </p:sp>
      <p:pic>
        <p:nvPicPr>
          <p:cNvPr id="137226" name="图片 2" descr="五经普LOGO透明底"/>
          <p:cNvPicPr>
            <a:picLocks noChangeAspect="1"/>
          </p:cNvPicPr>
          <p:nvPr/>
        </p:nvPicPr>
        <p:blipFill>
          <a:blip r:embed="rId2"/>
          <a:stretch>
            <a:fillRect/>
          </a:stretch>
        </p:blipFill>
        <p:spPr>
          <a:xfrm>
            <a:off x="295275" y="393700"/>
            <a:ext cx="1577975" cy="157797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1" name="文本框 16"/>
          <p:cNvSpPr txBox="1"/>
          <p:nvPr/>
        </p:nvSpPr>
        <p:spPr>
          <a:xfrm>
            <a:off x="930275" y="1404938"/>
            <a:ext cx="2030413" cy="4619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a:solidFill>
                  <a:schemeClr val="bg1"/>
                </a:solidFill>
              </a:rPr>
              <a:t>这里添加标题</a:t>
            </a:r>
            <a:endParaRPr lang="zh-CN" altLang="en-US" sz="2400" b="1">
              <a:solidFill>
                <a:schemeClr val="bg1"/>
              </a:solidFill>
            </a:endParaRPr>
          </a:p>
        </p:txBody>
      </p:sp>
      <p:pic>
        <p:nvPicPr>
          <p:cNvPr id="153602"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6" name="角丸四角形 25"/>
          <p:cNvSpPr/>
          <p:nvPr/>
        </p:nvSpPr>
        <p:spPr>
          <a:xfrm>
            <a:off x="6983413" y="1292225"/>
            <a:ext cx="4757738" cy="1824038"/>
          </a:xfrm>
          <a:prstGeom prst="roundRect">
            <a:avLst>
              <a:gd name="adj" fmla="val 5252"/>
            </a:avLst>
          </a:prstGeom>
          <a:noFill/>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en-US" sz="1800" b="0" i="0" u="none" strike="noStrike" kern="1200" cap="none" spc="0" normalizeH="0" baseline="0" noProof="1">
              <a:ln>
                <a:noFill/>
              </a:ln>
              <a:solidFill>
                <a:schemeClr val="dk1"/>
              </a:solidFill>
              <a:effectLst/>
              <a:uLnTx/>
              <a:uFillTx/>
              <a:latin typeface="+mn-lt"/>
              <a:ea typeface="+mn-ea"/>
              <a:cs typeface="+mn-cs"/>
            </a:endParaRPr>
          </a:p>
        </p:txBody>
      </p:sp>
      <p:sp>
        <p:nvSpPr>
          <p:cNvPr id="7" name="角丸四角形 23"/>
          <p:cNvSpPr/>
          <p:nvPr/>
        </p:nvSpPr>
        <p:spPr>
          <a:xfrm>
            <a:off x="7229475" y="1011238"/>
            <a:ext cx="2351088" cy="479425"/>
          </a:xfrm>
          <a:prstGeom prst="roundRect">
            <a:avLst/>
          </a:prstGeom>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ja-JP" sz="2400">
                <a:latin typeface="黑体" panose="02010609060101010101" charset="-122"/>
                <a:ea typeface="黑体" panose="02010609060101010101" charset="-122"/>
              </a:rPr>
              <a:t>识别企业法人</a:t>
            </a:r>
            <a:endParaRPr lang="zh-CN" altLang="ja-JP" sz="2400">
              <a:latin typeface="黑体" panose="02010609060101010101" charset="-122"/>
              <a:ea typeface="黑体" panose="02010609060101010101" charset="-122"/>
            </a:endParaRPr>
          </a:p>
        </p:txBody>
      </p:sp>
      <p:sp>
        <p:nvSpPr>
          <p:cNvPr id="153606" name="文本框 35"/>
          <p:cNvSpPr txBox="1"/>
          <p:nvPr/>
        </p:nvSpPr>
        <p:spPr>
          <a:xfrm>
            <a:off x="7362825" y="1547813"/>
            <a:ext cx="4378325" cy="15684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a:solidFill>
                  <a:srgbClr val="205A3E"/>
                </a:solidFill>
                <a:latin typeface="黑体" panose="02010609060101010101" charset="-122"/>
                <a:ea typeface="黑体" panose="02010609060101010101" charset="-122"/>
                <a:sym typeface="微软雅黑" panose="020B0503020204020204" pitchFamily="34" charset="-122"/>
              </a:rPr>
              <a:t>A 看营业执照</a:t>
            </a:r>
            <a:endParaRPr lang="zh-CN" altLang="en-US" sz="2400">
              <a:solidFill>
                <a:srgbClr val="205A3E"/>
              </a:solidFill>
              <a:latin typeface="黑体" panose="02010609060101010101" charset="-122"/>
              <a:ea typeface="黑体" panose="02010609060101010101" charset="-122"/>
              <a:sym typeface="微软雅黑" panose="020B0503020204020204" pitchFamily="34" charset="-122"/>
            </a:endParaRPr>
          </a:p>
          <a:p>
            <a:pPr marL="0" lvl="0" indent="0" eaLnBrk="1" hangingPunct="1">
              <a:lnSpc>
                <a:spcPct val="100000"/>
              </a:lnSpc>
              <a:spcBef>
                <a:spcPct val="0"/>
              </a:spcBef>
              <a:buFontTx/>
              <a:buNone/>
            </a:pPr>
            <a:r>
              <a:rPr lang="en-US" altLang="zh-CN" sz="2400">
                <a:solidFill>
                  <a:srgbClr val="205A3E"/>
                </a:solidFill>
                <a:latin typeface="黑体" panose="02010609060101010101" charset="-122"/>
                <a:ea typeface="黑体" panose="02010609060101010101" charset="-122"/>
                <a:sym typeface="微软雅黑" panose="020B0503020204020204" pitchFamily="34" charset="-122"/>
              </a:rPr>
              <a:t>B </a:t>
            </a:r>
            <a:r>
              <a:rPr lang="zh-CN" altLang="en-US" sz="2400">
                <a:solidFill>
                  <a:srgbClr val="205A3E"/>
                </a:solidFill>
                <a:latin typeface="黑体" panose="02010609060101010101" charset="-122"/>
                <a:ea typeface="黑体" panose="02010609060101010101" charset="-122"/>
                <a:sym typeface="微软雅黑" panose="020B0503020204020204" pitchFamily="34" charset="-122"/>
              </a:rPr>
              <a:t>看</a:t>
            </a:r>
            <a:r>
              <a:rPr lang="zh-CN" altLang="en-US" sz="2400">
                <a:solidFill>
                  <a:srgbClr val="205A3E"/>
                </a:solidFill>
                <a:latin typeface="黑体" panose="02010609060101010101" charset="-122"/>
                <a:ea typeface="黑体" panose="02010609060101010101" charset="-122"/>
                <a:sym typeface="微软雅黑" panose="020B0503020204020204" pitchFamily="34" charset="-122"/>
                <a:hlinkClick r:id="" action="ppaction://noaction"/>
              </a:rPr>
              <a:t>企业名称</a:t>
            </a:r>
            <a:endParaRPr lang="zh-CN" altLang="en-US" sz="2400">
              <a:solidFill>
                <a:srgbClr val="205A3E"/>
              </a:solidFill>
              <a:latin typeface="黑体" panose="02010609060101010101" charset="-122"/>
              <a:ea typeface="黑体" panose="02010609060101010101" charset="-122"/>
              <a:sym typeface="微软雅黑" panose="020B0503020204020204" pitchFamily="34" charset="-122"/>
            </a:endParaRPr>
          </a:p>
          <a:p>
            <a:pPr marL="0" lvl="0" indent="0" eaLnBrk="1" hangingPunct="1">
              <a:lnSpc>
                <a:spcPct val="100000"/>
              </a:lnSpc>
              <a:spcBef>
                <a:spcPct val="0"/>
              </a:spcBef>
              <a:buFontTx/>
              <a:buNone/>
            </a:pPr>
            <a:r>
              <a:rPr lang="en-US" altLang="zh-CN" sz="2400">
                <a:solidFill>
                  <a:srgbClr val="205A3E"/>
                </a:solidFill>
                <a:latin typeface="黑体" panose="02010609060101010101" charset="-122"/>
                <a:ea typeface="黑体" panose="02010609060101010101" charset="-122"/>
                <a:sym typeface="微软雅黑" panose="020B0503020204020204" pitchFamily="34" charset="-122"/>
              </a:rPr>
              <a:t>C </a:t>
            </a:r>
            <a:r>
              <a:rPr lang="zh-CN" altLang="en-US" sz="2400">
                <a:solidFill>
                  <a:srgbClr val="205A3E"/>
                </a:solidFill>
                <a:latin typeface="黑体" panose="02010609060101010101" charset="-122"/>
                <a:ea typeface="黑体" panose="02010609060101010101" charset="-122"/>
                <a:sym typeface="微软雅黑" panose="020B0503020204020204" pitchFamily="34" charset="-122"/>
              </a:rPr>
              <a:t>严格按照方案单位划分规定认定视同法人</a:t>
            </a:r>
            <a:endParaRPr lang="en-US" altLang="zh-CN" sz="2400">
              <a:solidFill>
                <a:srgbClr val="205A3E"/>
              </a:solidFill>
              <a:latin typeface="黑体" panose="02010609060101010101" charset="-122"/>
              <a:ea typeface="黑体" panose="02010609060101010101" charset="-122"/>
              <a:sym typeface="微软雅黑" panose="020B0503020204020204" pitchFamily="34" charset="-122"/>
            </a:endParaRPr>
          </a:p>
        </p:txBody>
      </p:sp>
      <p:pic>
        <p:nvPicPr>
          <p:cNvPr id="153607" name="图片 7"/>
          <p:cNvPicPr>
            <a:picLocks noChangeAspect="1"/>
          </p:cNvPicPr>
          <p:nvPr/>
        </p:nvPicPr>
        <p:blipFill>
          <a:blip r:embed="rId2">
            <a:lum bright="17999"/>
          </a:blip>
          <a:stretch>
            <a:fillRect/>
          </a:stretch>
        </p:blipFill>
        <p:spPr>
          <a:xfrm>
            <a:off x="6983413" y="3325813"/>
            <a:ext cx="4759325" cy="2774950"/>
          </a:xfrm>
          <a:prstGeom prst="rect">
            <a:avLst/>
          </a:prstGeom>
          <a:noFill/>
          <a:ln w="9525">
            <a:noFill/>
          </a:ln>
        </p:spPr>
      </p:pic>
      <p:pic>
        <p:nvPicPr>
          <p:cNvPr id="153608" name="图片 1"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731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928688" y="1071563"/>
            <a:ext cx="5359400" cy="502920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sz="2800">
                <a:solidFill>
                  <a:schemeClr val="bg1"/>
                </a:solidFill>
                <a:latin typeface="微软雅黑" panose="020B0503020204020204" pitchFamily="34" charset="-122"/>
                <a:sym typeface="微软雅黑" panose="020B0503020204020204" pitchFamily="34" charset="-122"/>
              </a:rPr>
              <a:t>单位清查中的企业法人</a:t>
            </a:r>
            <a:endParaRPr lang="zh-CN" altLang="en-US" sz="2800">
              <a:solidFill>
                <a:schemeClr val="bg1"/>
              </a:solidFill>
              <a:latin typeface="微软雅黑" panose="020B0503020204020204" pitchFamily="34" charset="-122"/>
            </a:endParaRPr>
          </a:p>
          <a:p>
            <a:pPr lvl="0" eaLnBrk="1" hangingPunct="1">
              <a:buNone/>
            </a:pPr>
            <a:endParaRPr lang="zh-CN" altLang="ja-JP" sz="2800" u="sng">
              <a:solidFill>
                <a:schemeClr val="bg1"/>
              </a:solidFill>
              <a:latin typeface="微软雅黑" panose="020B0503020204020204" pitchFamily="34" charset="-122"/>
            </a:endParaRPr>
          </a:p>
          <a:p>
            <a:pPr lvl="0" eaLnBrk="1" hangingPunct="1">
              <a:buNone/>
            </a:pPr>
            <a:r>
              <a:rPr lang="zh-CN" altLang="ja-JP" sz="2800" u="sng">
                <a:solidFill>
                  <a:schemeClr val="bg1"/>
                </a:solidFill>
                <a:latin typeface="微软雅黑" panose="020B0503020204020204" pitchFamily="34" charset="-122"/>
              </a:rPr>
              <a:t>法人：</a:t>
            </a:r>
            <a:endParaRPr lang="zh-CN" altLang="ja-JP" sz="2800" u="sng">
              <a:solidFill>
                <a:schemeClr val="bg1"/>
              </a:solidFill>
              <a:latin typeface="微软雅黑" panose="020B0503020204020204" pitchFamily="34" charset="-122"/>
            </a:endParaRPr>
          </a:p>
          <a:p>
            <a:pPr lvl="0" eaLnBrk="1" hangingPunct="1">
              <a:buNone/>
            </a:pPr>
            <a:r>
              <a:rPr lang="zh-CN" altLang="ja-JP" sz="2800">
                <a:solidFill>
                  <a:schemeClr val="bg1"/>
                </a:solidFill>
                <a:latin typeface="微软雅黑" panose="020B0503020204020204" pitchFamily="34" charset="-122"/>
              </a:rPr>
              <a:t>       </a:t>
            </a:r>
            <a:r>
              <a:rPr lang="zh-CN" altLang="ja-JP" sz="2800" u="sng">
                <a:solidFill>
                  <a:schemeClr val="bg1"/>
                </a:solidFill>
                <a:latin typeface="微软雅黑" panose="020B0503020204020204" pitchFamily="34" charset="-122"/>
              </a:rPr>
              <a:t>有限责任公司</a:t>
            </a:r>
            <a:endParaRPr lang="zh-CN" altLang="ja-JP" sz="2800" u="sng">
              <a:solidFill>
                <a:schemeClr val="bg1"/>
              </a:solidFill>
              <a:latin typeface="微软雅黑" panose="020B0503020204020204" pitchFamily="34" charset="-122"/>
            </a:endParaRPr>
          </a:p>
          <a:p>
            <a:pPr lvl="0" eaLnBrk="1" hangingPunct="1">
              <a:buNone/>
            </a:pPr>
            <a:r>
              <a:rPr lang="zh-CN" altLang="ja-JP" sz="2800">
                <a:solidFill>
                  <a:schemeClr val="bg1"/>
                </a:solidFill>
                <a:latin typeface="微软雅黑" panose="020B0503020204020204" pitchFamily="34" charset="-122"/>
              </a:rPr>
              <a:t>       </a:t>
            </a:r>
            <a:r>
              <a:rPr lang="zh-CN" altLang="ja-JP" sz="2800" u="sng">
                <a:solidFill>
                  <a:schemeClr val="bg1"/>
                </a:solidFill>
                <a:latin typeface="微软雅黑" panose="020B0503020204020204" pitchFamily="34" charset="-122"/>
              </a:rPr>
              <a:t>股份有限公司</a:t>
            </a:r>
            <a:endParaRPr lang="zh-CN" altLang="ja-JP" sz="2800" u="sng">
              <a:solidFill>
                <a:schemeClr val="bg1"/>
              </a:solidFill>
              <a:latin typeface="微软雅黑" panose="020B0503020204020204" pitchFamily="34" charset="-122"/>
            </a:endParaRPr>
          </a:p>
          <a:p>
            <a:pPr lvl="0" eaLnBrk="1" hangingPunct="1">
              <a:buNone/>
            </a:pPr>
            <a:r>
              <a:rPr lang="zh-CN" altLang="ja-JP" sz="2800">
                <a:solidFill>
                  <a:schemeClr val="bg1"/>
                </a:solidFill>
                <a:latin typeface="微软雅黑" panose="020B0503020204020204" pitchFamily="34" charset="-122"/>
              </a:rPr>
              <a:t>       </a:t>
            </a:r>
            <a:r>
              <a:rPr lang="zh-CN" altLang="ja-JP" sz="2800" u="sng">
                <a:solidFill>
                  <a:schemeClr val="bg1"/>
                </a:solidFill>
                <a:latin typeface="微软雅黑" panose="020B0503020204020204" pitchFamily="34" charset="-122"/>
              </a:rPr>
              <a:t>非公司制企业法人</a:t>
            </a:r>
            <a:endParaRPr lang="zh-CN" altLang="ja-JP" sz="2800" u="sng">
              <a:solidFill>
                <a:schemeClr val="bg1"/>
              </a:solidFill>
              <a:latin typeface="微软雅黑" panose="020B0503020204020204" pitchFamily="34" charset="-122"/>
            </a:endParaRPr>
          </a:p>
          <a:p>
            <a:pPr lvl="0" eaLnBrk="1" hangingPunct="1">
              <a:buNone/>
            </a:pPr>
            <a:endParaRPr lang="zh-CN" altLang="ja-JP" sz="2800" u="sng">
              <a:solidFill>
                <a:schemeClr val="bg1"/>
              </a:solidFill>
              <a:latin typeface="微软雅黑" panose="020B0503020204020204" pitchFamily="34" charset="-122"/>
            </a:endParaRPr>
          </a:p>
          <a:p>
            <a:pPr lvl="0" eaLnBrk="1" hangingPunct="1">
              <a:buNone/>
            </a:pPr>
            <a:r>
              <a:rPr lang="zh-CN" altLang="ja-JP" sz="2800" u="sng">
                <a:solidFill>
                  <a:schemeClr val="bg1"/>
                </a:solidFill>
                <a:latin typeface="微软雅黑" panose="020B0503020204020204" pitchFamily="34" charset="-122"/>
              </a:rPr>
              <a:t>视同法人：</a:t>
            </a:r>
            <a:endParaRPr lang="zh-CN" altLang="ja-JP" sz="2800" u="sng">
              <a:solidFill>
                <a:schemeClr val="bg1"/>
              </a:solidFill>
              <a:latin typeface="微软雅黑" panose="020B0503020204020204" pitchFamily="34" charset="-122"/>
            </a:endParaRPr>
          </a:p>
          <a:p>
            <a:pPr lvl="0" eaLnBrk="1" hangingPunct="1">
              <a:buNone/>
            </a:pPr>
            <a:r>
              <a:rPr lang="zh-CN" altLang="ja-JP" sz="2800">
                <a:solidFill>
                  <a:schemeClr val="bg1"/>
                </a:solidFill>
                <a:latin typeface="微软雅黑" panose="020B0503020204020204" pitchFamily="34" charset="-122"/>
              </a:rPr>
              <a:t>    </a:t>
            </a:r>
            <a:r>
              <a:rPr lang="zh-CN" altLang="ja-JP" sz="2800" u="sng">
                <a:solidFill>
                  <a:schemeClr val="bg1"/>
                </a:solidFill>
                <a:latin typeface="微软雅黑" panose="020B0503020204020204" pitchFamily="34" charset="-122"/>
              </a:rPr>
              <a:t>特定领域跨地区分支机构</a:t>
            </a:r>
            <a:endParaRPr lang="zh-CN" altLang="ja-JP" sz="2800" u="sng">
              <a:solidFill>
                <a:schemeClr val="bg1"/>
              </a:solidFill>
              <a:latin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564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55651"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5654" name="文本框 16"/>
          <p:cNvSpPr txBox="1"/>
          <p:nvPr/>
        </p:nvSpPr>
        <p:spPr>
          <a:xfrm>
            <a:off x="1506538" y="1143000"/>
            <a:ext cx="2339975" cy="523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b="1">
                <a:solidFill>
                  <a:schemeClr val="bg1"/>
                </a:solidFill>
              </a:rPr>
              <a:t>事业单位法人</a:t>
            </a:r>
            <a:endParaRPr lang="zh-CN" altLang="en-US" b="1">
              <a:solidFill>
                <a:schemeClr val="bg1"/>
              </a:solidFill>
            </a:endParaRPr>
          </a:p>
        </p:txBody>
      </p:sp>
      <p:sp>
        <p:nvSpPr>
          <p:cNvPr id="155655" name="文本框 4"/>
          <p:cNvSpPr txBox="1"/>
          <p:nvPr/>
        </p:nvSpPr>
        <p:spPr>
          <a:xfrm>
            <a:off x="752475" y="2141538"/>
            <a:ext cx="10687050" cy="3984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en-US">
                <a:solidFill>
                  <a:srgbClr val="336699"/>
                </a:solidFill>
                <a:latin typeface="微软雅黑" panose="020B0503020204020204" pitchFamily="34" charset="-122"/>
              </a:rPr>
              <a:t>    </a:t>
            </a:r>
            <a:r>
              <a:rPr lang="zh-CN" altLang="zh-CN">
                <a:solidFill>
                  <a:srgbClr val="336699"/>
                </a:solidFill>
                <a:latin typeface="微软雅黑" panose="020B0503020204020204" pitchFamily="34" charset="-122"/>
              </a:rPr>
              <a:t>指经国务院或者地方县级以上机构编制管理部门批准、经国家或者地方县级以上事业单位登记管理部门登记或者备案，领取《事业单位法人证书》，取得法人资格的事业单位。</a:t>
            </a:r>
            <a:endParaRPr lang="en-US" altLang="zh-CN">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a:solidFill>
                  <a:srgbClr val="336699"/>
                </a:solidFill>
                <a:latin typeface="微软雅黑" panose="020B0503020204020204" pitchFamily="34" charset="-122"/>
              </a:rPr>
              <a:t>    为了社会公益目的，由国家机关举办或其他组织利用国有资产举办的，从事教育、科技、文化、卫生等活动的社会服务组织。</a:t>
            </a:r>
            <a:endParaRPr lang="en-US" altLang="zh-CN">
              <a:solidFill>
                <a:srgbClr val="336699"/>
              </a:solidFill>
              <a:latin typeface="微软雅黑" panose="020B0503020204020204" pitchFamily="34" charset="-122"/>
            </a:endParaRPr>
          </a:p>
          <a:p>
            <a:pPr marL="0" lvl="0" indent="0" eaLnBrk="1" hangingPunct="1">
              <a:lnSpc>
                <a:spcPct val="100000"/>
              </a:lnSpc>
              <a:spcBef>
                <a:spcPct val="0"/>
              </a:spcBef>
              <a:buFontTx/>
              <a:buNone/>
            </a:pPr>
            <a:r>
              <a:rPr lang="zh-CN" altLang="zh-CN"/>
              <a:t> </a:t>
            </a:r>
            <a:endParaRPr lang="zh-CN" altLang="en-US">
              <a:solidFill>
                <a:srgbClr val="336699"/>
              </a:solidFill>
              <a:latin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769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57699"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7702" name="文本框 16"/>
          <p:cNvSpPr txBox="1"/>
          <p:nvPr/>
        </p:nvSpPr>
        <p:spPr>
          <a:xfrm>
            <a:off x="968375" y="1143000"/>
            <a:ext cx="3416300" cy="523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b="1">
                <a:solidFill>
                  <a:schemeClr val="bg1"/>
                </a:solidFill>
              </a:rPr>
              <a:t>事业单位法人包括：</a:t>
            </a:r>
            <a:endParaRPr lang="zh-CN" altLang="en-US" b="1">
              <a:solidFill>
                <a:schemeClr val="bg1"/>
              </a:solidFill>
            </a:endParaRPr>
          </a:p>
        </p:txBody>
      </p:sp>
      <p:sp>
        <p:nvSpPr>
          <p:cNvPr id="157703" name="文本框 5"/>
          <p:cNvSpPr txBox="1"/>
          <p:nvPr/>
        </p:nvSpPr>
        <p:spPr>
          <a:xfrm>
            <a:off x="1016000" y="1924050"/>
            <a:ext cx="10245725" cy="39703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a.</a:t>
            </a:r>
            <a:r>
              <a:rPr lang="zh-CN" altLang="zh-CN" sz="2400">
                <a:solidFill>
                  <a:srgbClr val="336699"/>
                </a:solidFill>
                <a:latin typeface="微软雅黑" panose="020B0503020204020204" pitchFamily="34" charset="-122"/>
              </a:rPr>
              <a:t>各级中国共产党委员会、政府直属事业单位；</a:t>
            </a:r>
            <a:endParaRPr lang="zh-CN" altLang="zh-CN" sz="2400">
              <a:solidFill>
                <a:srgbClr val="336699"/>
              </a:solidFill>
              <a:latin typeface="微软雅黑" panose="020B0503020204020204" pitchFamily="34" charset="-122"/>
            </a:endParaRPr>
          </a:p>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b.</a:t>
            </a:r>
            <a:r>
              <a:rPr lang="zh-CN" altLang="zh-CN" sz="2400">
                <a:solidFill>
                  <a:srgbClr val="336699"/>
                </a:solidFill>
                <a:latin typeface="微软雅黑" panose="020B0503020204020204" pitchFamily="34" charset="-122"/>
              </a:rPr>
              <a:t>中共中央、国务院直属事业单位举办的事业单位；</a:t>
            </a:r>
            <a:endParaRPr lang="zh-CN" altLang="zh-CN" sz="2400">
              <a:solidFill>
                <a:srgbClr val="336699"/>
              </a:solidFill>
              <a:latin typeface="微软雅黑" panose="020B0503020204020204" pitchFamily="34" charset="-122"/>
            </a:endParaRPr>
          </a:p>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c.</a:t>
            </a:r>
            <a:r>
              <a:rPr lang="zh-CN" altLang="zh-CN" sz="2400">
                <a:solidFill>
                  <a:srgbClr val="336699"/>
                </a:solidFill>
                <a:latin typeface="微软雅黑" panose="020B0503020204020204" pitchFamily="34" charset="-122"/>
              </a:rPr>
              <a:t>各级人大、政协机关，监察委员会、人民法院、人民检察院和各民主党派机关举办的事业单位；</a:t>
            </a:r>
            <a:endParaRPr lang="zh-CN" altLang="zh-CN" sz="2400">
              <a:solidFill>
                <a:srgbClr val="336699"/>
              </a:solidFill>
              <a:latin typeface="微软雅黑" panose="020B0503020204020204" pitchFamily="34" charset="-122"/>
            </a:endParaRPr>
          </a:p>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d.</a:t>
            </a:r>
            <a:r>
              <a:rPr lang="zh-CN" altLang="zh-CN" sz="2400">
                <a:solidFill>
                  <a:srgbClr val="336699"/>
                </a:solidFill>
                <a:latin typeface="微软雅黑" panose="020B0503020204020204" pitchFamily="34" charset="-122"/>
              </a:rPr>
              <a:t>各级中国共产党委员会部门和政府部门举办的事业单位；</a:t>
            </a:r>
            <a:endParaRPr lang="zh-CN" altLang="zh-CN" sz="2400">
              <a:solidFill>
                <a:srgbClr val="336699"/>
              </a:solidFill>
              <a:latin typeface="微软雅黑" panose="020B0503020204020204" pitchFamily="34" charset="-122"/>
            </a:endParaRPr>
          </a:p>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e.</a:t>
            </a:r>
            <a:r>
              <a:rPr lang="zh-CN" altLang="zh-CN" sz="2400">
                <a:solidFill>
                  <a:srgbClr val="336699"/>
                </a:solidFill>
                <a:latin typeface="微软雅黑" panose="020B0503020204020204" pitchFamily="34" charset="-122"/>
              </a:rPr>
              <a:t>使用财政性经费的群众团体举办的事业单位；</a:t>
            </a:r>
            <a:endParaRPr lang="zh-CN" altLang="zh-CN" sz="2400">
              <a:solidFill>
                <a:srgbClr val="336699"/>
              </a:solidFill>
              <a:latin typeface="微软雅黑" panose="020B0503020204020204" pitchFamily="34" charset="-122"/>
            </a:endParaRPr>
          </a:p>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f.</a:t>
            </a:r>
            <a:r>
              <a:rPr lang="zh-CN" altLang="zh-CN" sz="2400">
                <a:solidFill>
                  <a:srgbClr val="336699"/>
                </a:solidFill>
                <a:latin typeface="微软雅黑" panose="020B0503020204020204" pitchFamily="34" charset="-122"/>
              </a:rPr>
              <a:t>国有企业及其他组织利用国有资产举办的事业单位；</a:t>
            </a:r>
            <a:endParaRPr lang="zh-CN" altLang="zh-CN" sz="2400">
              <a:solidFill>
                <a:srgbClr val="336699"/>
              </a:solidFill>
              <a:latin typeface="微软雅黑" panose="020B0503020204020204" pitchFamily="34" charset="-122"/>
            </a:endParaRPr>
          </a:p>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g.</a:t>
            </a:r>
            <a:r>
              <a:rPr lang="zh-CN" altLang="zh-CN" sz="2400">
                <a:solidFill>
                  <a:srgbClr val="336699"/>
                </a:solidFill>
                <a:latin typeface="微软雅黑" panose="020B0503020204020204" pitchFamily="34" charset="-122"/>
              </a:rPr>
              <a:t>依照法律、行政法规，应当由各级登记管理机关登记的其他事业单位。</a:t>
            </a:r>
            <a:endParaRPr lang="zh-CN" altLang="zh-CN" sz="2400">
              <a:solidFill>
                <a:srgbClr val="336699"/>
              </a:solidFill>
              <a:latin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圆角矩形 14"/>
          <p:cNvSpPr/>
          <p:nvPr/>
        </p:nvSpPr>
        <p:spPr>
          <a:xfrm>
            <a:off x="747713" y="1057275"/>
            <a:ext cx="10696575" cy="868363"/>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59746"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59748"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59750" name="文本框 16"/>
          <p:cNvSpPr txBox="1"/>
          <p:nvPr/>
        </p:nvSpPr>
        <p:spPr>
          <a:xfrm>
            <a:off x="1016000" y="1158875"/>
            <a:ext cx="10428288"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200" b="1">
                <a:solidFill>
                  <a:schemeClr val="bg1"/>
                </a:solidFill>
              </a:rPr>
              <a:t>识别事业单位法人要点：看证照</a:t>
            </a:r>
            <a:r>
              <a:rPr lang="en-US" altLang="zh-CN" sz="3200" b="1">
                <a:solidFill>
                  <a:schemeClr val="bg1"/>
                </a:solidFill>
              </a:rPr>
              <a:t>《</a:t>
            </a:r>
            <a:r>
              <a:rPr lang="zh-CN" altLang="en-US" sz="3200" b="1">
                <a:solidFill>
                  <a:schemeClr val="bg1"/>
                </a:solidFill>
              </a:rPr>
              <a:t>事业单位法人证书</a:t>
            </a:r>
            <a:r>
              <a:rPr lang="en-US" altLang="zh-CN" sz="3200" b="1">
                <a:solidFill>
                  <a:schemeClr val="bg1"/>
                </a:solidFill>
              </a:rPr>
              <a:t>》</a:t>
            </a:r>
            <a:endParaRPr lang="zh-CN" altLang="en-US" sz="3200">
              <a:solidFill>
                <a:srgbClr val="336699"/>
              </a:solidFill>
              <a:latin typeface="微软雅黑" panose="020B0503020204020204" pitchFamily="34" charset="-122"/>
              <a:sym typeface="微软雅黑" panose="020B0503020204020204" pitchFamily="34" charset="-122"/>
            </a:endParaRPr>
          </a:p>
        </p:txBody>
      </p:sp>
      <p:pic>
        <p:nvPicPr>
          <p:cNvPr id="159751" name="Picture 2" descr="https://timgsa.baidu.com/timg?image&amp;quality=80&amp;size=b9999_10000&amp;sec=1531396574877&amp;di=b34f11a5ef45a0ead5ef9f39b18f9b24&amp;imgtype=0&amp;src=http%3A%2F%2Fa3.att.hudong.com%2F28%2F27%2F01300001193754132219277329731.jpg"/>
          <p:cNvPicPr>
            <a:picLocks noChangeAspect="1"/>
          </p:cNvPicPr>
          <p:nvPr/>
        </p:nvPicPr>
        <p:blipFill>
          <a:blip r:embed="rId3"/>
          <a:stretch>
            <a:fillRect/>
          </a:stretch>
        </p:blipFill>
        <p:spPr>
          <a:xfrm>
            <a:off x="1936750" y="2159000"/>
            <a:ext cx="8318500" cy="4198938"/>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1793"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61795"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1798" name="文本框 16"/>
          <p:cNvSpPr txBox="1"/>
          <p:nvPr/>
        </p:nvSpPr>
        <p:spPr>
          <a:xfrm>
            <a:off x="1865313" y="1143000"/>
            <a:ext cx="1622425" cy="523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b="1">
                <a:solidFill>
                  <a:schemeClr val="bg1"/>
                </a:solidFill>
              </a:rPr>
              <a:t>机关法人</a:t>
            </a:r>
            <a:endParaRPr lang="zh-CN" altLang="en-US" b="1">
              <a:solidFill>
                <a:schemeClr val="bg1"/>
              </a:solidFill>
            </a:endParaRPr>
          </a:p>
        </p:txBody>
      </p:sp>
      <p:sp>
        <p:nvSpPr>
          <p:cNvPr id="161799" name="文本框 4"/>
          <p:cNvSpPr txBox="1"/>
          <p:nvPr/>
        </p:nvSpPr>
        <p:spPr>
          <a:xfrm>
            <a:off x="752475" y="2141538"/>
            <a:ext cx="10687050" cy="15525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en-US" sz="3600">
                <a:solidFill>
                  <a:srgbClr val="336699"/>
                </a:solidFill>
                <a:latin typeface="微软雅黑" panose="020B0503020204020204" pitchFamily="34" charset="-122"/>
              </a:rPr>
              <a:t>       </a:t>
            </a:r>
            <a:r>
              <a:rPr lang="zh-CN" altLang="zh-CN" sz="3600">
                <a:solidFill>
                  <a:srgbClr val="336699"/>
                </a:solidFill>
                <a:latin typeface="微软雅黑" panose="020B0503020204020204" pitchFamily="34" charset="-122"/>
              </a:rPr>
              <a:t>指各级政党机关和国家机关</a:t>
            </a:r>
            <a:r>
              <a:rPr lang="zh-CN" altLang="en-US" sz="3600">
                <a:solidFill>
                  <a:srgbClr val="336699"/>
                </a:solidFill>
                <a:latin typeface="微软雅黑" panose="020B0503020204020204" pitchFamily="34" charset="-122"/>
              </a:rPr>
              <a:t>。</a:t>
            </a:r>
            <a:endParaRPr lang="en-US" altLang="zh-CN" sz="3600">
              <a:solidFill>
                <a:srgbClr val="336699"/>
              </a:solidFill>
              <a:latin typeface="微软雅黑" panose="020B0503020204020204" pitchFamily="34" charset="-122"/>
            </a:endParaRPr>
          </a:p>
          <a:p>
            <a:pPr marL="0" lvl="0" indent="0" eaLnBrk="1" hangingPunct="1">
              <a:lnSpc>
                <a:spcPct val="100000"/>
              </a:lnSpc>
              <a:spcBef>
                <a:spcPct val="0"/>
              </a:spcBef>
              <a:buFontTx/>
              <a:buNone/>
            </a:pPr>
            <a:r>
              <a:rPr lang="zh-CN" altLang="en-US" sz="3600">
                <a:solidFill>
                  <a:srgbClr val="336699"/>
                </a:solidFill>
                <a:latin typeface="微软雅黑" panose="020B0503020204020204" pitchFamily="34" charset="-122"/>
              </a:rPr>
              <a:t>       以履行公共管理功能为目的设立的法人。</a:t>
            </a:r>
            <a:r>
              <a:rPr lang="zh-CN" altLang="zh-CN" sz="3600">
                <a:solidFill>
                  <a:srgbClr val="336699"/>
                </a:solidFill>
                <a:latin typeface="微软雅黑" panose="020B0503020204020204" pitchFamily="34" charset="-122"/>
              </a:rPr>
              <a:t> </a:t>
            </a:r>
            <a:endParaRPr lang="zh-CN" altLang="en-US" sz="3600">
              <a:solidFill>
                <a:srgbClr val="336699"/>
              </a:solidFill>
              <a:latin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4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6384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3846" name="文本框 16"/>
          <p:cNvSpPr txBox="1"/>
          <p:nvPr/>
        </p:nvSpPr>
        <p:spPr>
          <a:xfrm>
            <a:off x="1327150" y="1143000"/>
            <a:ext cx="2698750" cy="523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b="1">
                <a:solidFill>
                  <a:schemeClr val="bg1"/>
                </a:solidFill>
              </a:rPr>
              <a:t>机关法人包括：</a:t>
            </a:r>
            <a:endParaRPr lang="zh-CN" altLang="en-US" b="1">
              <a:solidFill>
                <a:schemeClr val="bg1"/>
              </a:solidFill>
            </a:endParaRPr>
          </a:p>
        </p:txBody>
      </p:sp>
      <p:sp>
        <p:nvSpPr>
          <p:cNvPr id="163847" name="文本框 5"/>
          <p:cNvSpPr txBox="1"/>
          <p:nvPr/>
        </p:nvSpPr>
        <p:spPr>
          <a:xfrm>
            <a:off x="1016000" y="1924050"/>
            <a:ext cx="10245725" cy="36020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a.</a:t>
            </a:r>
            <a:r>
              <a:rPr lang="zh-CN" altLang="zh-CN" sz="2400">
                <a:solidFill>
                  <a:srgbClr val="336699"/>
                </a:solidFill>
                <a:latin typeface="微软雅黑" panose="020B0503020204020204" pitchFamily="34" charset="-122"/>
              </a:rPr>
              <a:t>县级以上各级中国共产党委员会及其所属各工作部门；</a:t>
            </a:r>
            <a:endParaRPr lang="zh-CN" altLang="zh-CN" sz="2400">
              <a:solidFill>
                <a:srgbClr val="336699"/>
              </a:solidFill>
              <a:latin typeface="微软雅黑" panose="020B0503020204020204" pitchFamily="34" charset="-122"/>
            </a:endParaRPr>
          </a:p>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b.</a:t>
            </a:r>
            <a:r>
              <a:rPr lang="zh-CN" altLang="zh-CN" sz="2400">
                <a:solidFill>
                  <a:srgbClr val="336699"/>
                </a:solidFill>
                <a:latin typeface="微软雅黑" panose="020B0503020204020204" pitchFamily="34" charset="-122"/>
              </a:rPr>
              <a:t>县级以上各级人民代表大会机关；</a:t>
            </a:r>
            <a:endParaRPr lang="zh-CN" altLang="zh-CN" sz="2400">
              <a:solidFill>
                <a:srgbClr val="336699"/>
              </a:solidFill>
              <a:latin typeface="微软雅黑" panose="020B0503020204020204" pitchFamily="34" charset="-122"/>
            </a:endParaRPr>
          </a:p>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c.</a:t>
            </a:r>
            <a:r>
              <a:rPr lang="zh-CN" altLang="zh-CN" sz="2400">
                <a:solidFill>
                  <a:srgbClr val="336699"/>
                </a:solidFill>
                <a:latin typeface="微软雅黑" panose="020B0503020204020204" pitchFamily="34" charset="-122"/>
              </a:rPr>
              <a:t>县级以上各级人民政府及其所属各工作部门，以及地区行政行署；</a:t>
            </a:r>
            <a:endParaRPr lang="zh-CN" altLang="zh-CN" sz="2400">
              <a:solidFill>
                <a:srgbClr val="336699"/>
              </a:solidFill>
              <a:latin typeface="微软雅黑" panose="020B0503020204020204" pitchFamily="34" charset="-122"/>
            </a:endParaRPr>
          </a:p>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d.</a:t>
            </a:r>
            <a:r>
              <a:rPr lang="zh-CN" altLang="zh-CN" sz="2400">
                <a:solidFill>
                  <a:srgbClr val="336699"/>
                </a:solidFill>
                <a:latin typeface="微软雅黑" panose="020B0503020204020204" pitchFamily="34" charset="-122"/>
              </a:rPr>
              <a:t>县级以上各级政治协商会议机关；</a:t>
            </a:r>
            <a:endParaRPr lang="zh-CN" altLang="zh-CN" sz="2400">
              <a:solidFill>
                <a:srgbClr val="336699"/>
              </a:solidFill>
              <a:latin typeface="微软雅黑" panose="020B0503020204020204" pitchFamily="34" charset="-122"/>
            </a:endParaRPr>
          </a:p>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e.</a:t>
            </a:r>
            <a:r>
              <a:rPr lang="zh-CN" altLang="zh-CN" sz="2400">
                <a:solidFill>
                  <a:srgbClr val="336699"/>
                </a:solidFill>
                <a:latin typeface="微软雅黑" panose="020B0503020204020204" pitchFamily="34" charset="-122"/>
              </a:rPr>
              <a:t>县级以上各级监察委员会、人民法院、检察院机关；</a:t>
            </a:r>
            <a:endParaRPr lang="zh-CN" altLang="zh-CN" sz="2400">
              <a:solidFill>
                <a:srgbClr val="336699"/>
              </a:solidFill>
              <a:latin typeface="微软雅黑" panose="020B0503020204020204" pitchFamily="34" charset="-122"/>
            </a:endParaRPr>
          </a:p>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f.</a:t>
            </a:r>
            <a:r>
              <a:rPr lang="zh-CN" altLang="zh-CN" sz="2400">
                <a:solidFill>
                  <a:srgbClr val="336699"/>
                </a:solidFill>
                <a:latin typeface="微软雅黑" panose="020B0503020204020204" pitchFamily="34" charset="-122"/>
              </a:rPr>
              <a:t>县级以上各民主党派和工商联机关；</a:t>
            </a:r>
            <a:endParaRPr lang="zh-CN" altLang="zh-CN" sz="2400">
              <a:solidFill>
                <a:srgbClr val="336699"/>
              </a:solidFill>
              <a:latin typeface="微软雅黑" panose="020B0503020204020204" pitchFamily="34" charset="-122"/>
            </a:endParaRPr>
          </a:p>
          <a:p>
            <a:pPr marL="0" lvl="0" indent="285750" algn="just" defTabSz="914400" eaLnBrk="1" hangingPunct="1">
              <a:lnSpc>
                <a:spcPct val="100000"/>
              </a:lnSpc>
              <a:spcBef>
                <a:spcPts val="600"/>
              </a:spcBef>
              <a:spcAft>
                <a:spcPts val="600"/>
              </a:spcAft>
              <a:buFontTx/>
              <a:buNone/>
              <a:tabLst>
                <a:tab pos="5257800" algn="l"/>
              </a:tabLst>
            </a:pPr>
            <a:r>
              <a:rPr lang="en-US" altLang="zh-CN" sz="2400">
                <a:solidFill>
                  <a:srgbClr val="336699"/>
                </a:solidFill>
                <a:latin typeface="微软雅黑" panose="020B0503020204020204" pitchFamily="34" charset="-122"/>
              </a:rPr>
              <a:t>g.</a:t>
            </a:r>
            <a:r>
              <a:rPr lang="zh-CN" altLang="zh-CN" sz="2400">
                <a:solidFill>
                  <a:srgbClr val="336699"/>
                </a:solidFill>
                <a:latin typeface="微软雅黑" panose="020B0503020204020204" pitchFamily="34" charset="-122"/>
              </a:rPr>
              <a:t>乡、镇中国共产党委员会和人民政府。</a:t>
            </a:r>
            <a:endParaRPr lang="zh-CN" altLang="zh-CN" sz="2400">
              <a:solidFill>
                <a:srgbClr val="336699"/>
              </a:solidFill>
              <a:latin typeface="微软雅黑" panose="020B0503020204020204" pitchFamily="34" charset="-122"/>
            </a:endParaRPr>
          </a:p>
        </p:txBody>
      </p:sp>
      <p:sp>
        <p:nvSpPr>
          <p:cNvPr id="2" name="剪去对角的矩形 17"/>
          <p:cNvSpPr/>
          <p:nvPr/>
        </p:nvSpPr>
        <p:spPr>
          <a:xfrm>
            <a:off x="6961188" y="4656138"/>
            <a:ext cx="4487863" cy="1508125"/>
          </a:xfrm>
          <a:prstGeom prst="snip2DiagRect">
            <a:avLst/>
          </a:prstGeom>
          <a:solidFill>
            <a:schemeClr val="accent1">
              <a:lumMod val="40000"/>
              <a:lumOff val="60000"/>
            </a:schemeClr>
          </a:solidFill>
          <a:ln w="28575">
            <a:solidFill>
              <a:srgbClr val="1B24EB"/>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just" eaLnBrk="1" hangingPunct="1">
              <a:buNone/>
            </a:pPr>
            <a:r>
              <a:rPr lang="zh-CN" altLang="zh-CN" sz="2800">
                <a:solidFill>
                  <a:srgbClr val="205A3E"/>
                </a:solidFill>
                <a:latin typeface="黑体" panose="02010609060101010101" charset="-122"/>
                <a:ea typeface="黑体" panose="02010609060101010101" charset="-122"/>
                <a:sym typeface="微软雅黑" panose="020B0503020204020204" pitchFamily="34" charset="-122"/>
              </a:rPr>
              <a:t>※ 作为派出机构的街道办事处，</a:t>
            </a:r>
            <a:r>
              <a:rPr lang="zh-CN" altLang="en-US" sz="2800">
                <a:solidFill>
                  <a:srgbClr val="205A3E"/>
                </a:solidFill>
                <a:latin typeface="黑体" panose="02010609060101010101" charset="-122"/>
                <a:ea typeface="黑体" panose="02010609060101010101" charset="-122"/>
                <a:sym typeface="微软雅黑" panose="020B0503020204020204" pitchFamily="34" charset="-122"/>
              </a:rPr>
              <a:t>不具备法人资格，</a:t>
            </a:r>
            <a:r>
              <a:rPr lang="zh-CN" altLang="zh-CN" sz="2800">
                <a:solidFill>
                  <a:srgbClr val="205A3E"/>
                </a:solidFill>
                <a:latin typeface="黑体" panose="02010609060101010101" charset="-122"/>
                <a:ea typeface="黑体" panose="02010609060101010101" charset="-122"/>
                <a:sym typeface="微软雅黑" panose="020B0503020204020204" pitchFamily="34" charset="-122"/>
              </a:rPr>
              <a:t>在普查中视</a:t>
            </a:r>
            <a:r>
              <a:rPr lang="zh-CN" altLang="en-US" sz="2800">
                <a:solidFill>
                  <a:srgbClr val="205A3E"/>
                </a:solidFill>
                <a:latin typeface="黑体" panose="02010609060101010101" charset="-122"/>
                <a:ea typeface="黑体" panose="02010609060101010101" charset="-122"/>
                <a:sym typeface="微软雅黑" panose="020B0503020204020204" pitchFamily="34" charset="-122"/>
              </a:rPr>
              <a:t>同</a:t>
            </a:r>
            <a:r>
              <a:rPr lang="zh-CN" altLang="zh-CN" sz="2800">
                <a:solidFill>
                  <a:srgbClr val="205A3E"/>
                </a:solidFill>
                <a:latin typeface="黑体" panose="02010609060101010101" charset="-122"/>
                <a:ea typeface="黑体" panose="02010609060101010101" charset="-122"/>
                <a:sym typeface="微软雅黑" panose="020B0503020204020204" pitchFamily="34" charset="-122"/>
              </a:rPr>
              <a:t>机关法人。</a:t>
            </a:r>
            <a:endParaRPr lang="en-US" altLang="zh-CN" sz="2800">
              <a:solidFill>
                <a:srgbClr val="205A3E"/>
              </a:solidFill>
              <a:latin typeface="黑体" panose="02010609060101010101" charset="-122"/>
              <a:ea typeface="黑体" panose="02010609060101010101" charset="-122"/>
              <a:sym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圆角矩形 14"/>
          <p:cNvSpPr/>
          <p:nvPr/>
        </p:nvSpPr>
        <p:spPr>
          <a:xfrm>
            <a:off x="747713" y="1057275"/>
            <a:ext cx="10696575" cy="868363"/>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65890"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65892"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5894" name="文本框 16"/>
          <p:cNvSpPr txBox="1"/>
          <p:nvPr/>
        </p:nvSpPr>
        <p:spPr>
          <a:xfrm>
            <a:off x="1016000" y="1158875"/>
            <a:ext cx="10428288"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200" b="1">
                <a:solidFill>
                  <a:schemeClr val="bg1"/>
                </a:solidFill>
              </a:rPr>
              <a:t>识别机关法人要点：看清查底册“合并来源”</a:t>
            </a:r>
            <a:endParaRPr lang="zh-CN" altLang="en-US" sz="3200">
              <a:solidFill>
                <a:srgbClr val="336699"/>
              </a:solidFill>
              <a:latin typeface="微软雅黑" panose="020B0503020204020204" pitchFamily="34" charset="-122"/>
              <a:sym typeface="微软雅黑" panose="020B0503020204020204" pitchFamily="34" charset="-122"/>
            </a:endParaRPr>
          </a:p>
        </p:txBody>
      </p:sp>
      <p:sp>
        <p:nvSpPr>
          <p:cNvPr id="3" name="正方形/長方形 19"/>
          <p:cNvSpPr/>
          <p:nvPr/>
        </p:nvSpPr>
        <p:spPr>
          <a:xfrm>
            <a:off x="6480492" y="2997505"/>
            <a:ext cx="3877310" cy="460375"/>
          </a:xfrm>
          <a:prstGeom prst="rect">
            <a:avLst/>
          </a:prstGeom>
          <a:scene3d>
            <a:camera prst="orthographicFront"/>
            <a:lightRig rig="threePt" dir="t"/>
          </a:scene3d>
          <a:sp3d>
            <a:bevelT w="165100" prst="coolSlant"/>
          </a:sp3d>
        </p:spPr>
        <p:txBody>
          <a:bodyPr>
            <a:spAutoFit/>
          </a:bodyPr>
          <a:p>
            <a:pPr eaLnBrk="1" hangingPunct="1">
              <a:buNone/>
            </a:pPr>
            <a:r>
              <a:rPr lang="en-US" altLang="en-US" sz="2400" b="1">
                <a:solidFill>
                  <a:schemeClr val="bg1"/>
                </a:solidFill>
                <a:latin typeface="黑体" panose="02010609060101010101" charset="-122"/>
                <a:ea typeface="黑体" panose="02010609060101010101" charset="-122"/>
                <a:sym typeface="+mn-ea"/>
              </a:rPr>
              <a:t>乡、镇中共党委和人民政府</a:t>
            </a:r>
            <a:endParaRPr lang="en-US" altLang="en-US" sz="2400" b="1">
              <a:solidFill>
                <a:schemeClr val="bg1"/>
              </a:solidFill>
              <a:latin typeface="黑体" panose="02010609060101010101" charset="-122"/>
              <a:ea typeface="黑体" panose="02010609060101010101" charset="-122"/>
              <a:sym typeface="+mn-ea"/>
            </a:endParaRPr>
          </a:p>
        </p:txBody>
      </p:sp>
      <p:sp>
        <p:nvSpPr>
          <p:cNvPr id="5" name="角丸四角形 16"/>
          <p:cNvSpPr/>
          <p:nvPr/>
        </p:nvSpPr>
        <p:spPr>
          <a:xfrm>
            <a:off x="1608738" y="3049058"/>
            <a:ext cx="9135462" cy="1348756"/>
          </a:xfrm>
          <a:prstGeom prst="roundRect">
            <a:avLst>
              <a:gd name="adj" fmla="val 5311"/>
            </a:avLst>
          </a:prstGeom>
          <a:solidFill>
            <a:schemeClr val="accent1">
              <a:lumMod val="50000"/>
            </a:schemeClr>
          </a:soli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正方形/長方形 19"/>
          <p:cNvSpPr/>
          <p:nvPr/>
        </p:nvSpPr>
        <p:spPr>
          <a:xfrm>
            <a:off x="1857119" y="3461826"/>
            <a:ext cx="8726143" cy="523220"/>
          </a:xfrm>
          <a:prstGeom prst="rect">
            <a:avLst/>
          </a:prstGeom>
          <a:scene3d>
            <a:camera prst="orthographicFront"/>
            <a:lightRig rig="threePt" dir="t"/>
          </a:scene3d>
          <a:sp3d>
            <a:bevelT w="165100" prst="coolSlant"/>
          </a:sp3d>
        </p:spPr>
        <p:txBody>
          <a:bodyPr>
            <a:spAutoFit/>
          </a:bodyPr>
          <a:p>
            <a:pPr eaLnBrk="1" hangingPunct="1">
              <a:buNone/>
            </a:pPr>
            <a:r>
              <a:rPr lang="en-US" altLang="en-US" sz="2800" b="1">
                <a:solidFill>
                  <a:schemeClr val="bg1"/>
                </a:solidFill>
                <a:latin typeface="黑体" panose="02010609060101010101" charset="-122"/>
                <a:ea typeface="黑体" panose="02010609060101010101" charset="-122"/>
                <a:sym typeface="+mn-ea"/>
              </a:rPr>
              <a:t>清查底册中“合并来源” 显示为“编制机关”的单位。</a:t>
            </a:r>
            <a:endParaRPr lang="en-US" altLang="en-US" sz="2800" b="1">
              <a:solidFill>
                <a:schemeClr val="bg1"/>
              </a:solidFill>
              <a:latin typeface="黑体" panose="02010609060101010101" charset="-122"/>
              <a:ea typeface="黑体" panose="02010609060101010101" charset="-122"/>
              <a:sym typeface="+mn-ea"/>
            </a:endParaRPr>
          </a:p>
        </p:txBody>
      </p:sp>
      <p:sp>
        <p:nvSpPr>
          <p:cNvPr id="10" name="図形 15"/>
          <p:cNvSpPr/>
          <p:nvPr/>
        </p:nvSpPr>
        <p:spPr>
          <a:xfrm rot="15659362" flipH="1">
            <a:off x="6772337" y="1365878"/>
            <a:ext cx="1294765" cy="2461882"/>
          </a:xfrm>
          <a:prstGeom prst="swooshArrow">
            <a:avLst>
              <a:gd name="adj1" fmla="val 16310"/>
              <a:gd name="adj2" fmla="val 31370"/>
            </a:avLst>
          </a:prstGeom>
          <a:gradFill>
            <a:gsLst>
              <a:gs pos="0">
                <a:srgbClr val="FE4444">
                  <a:alpha val="41000"/>
                </a:srgbClr>
              </a:gs>
              <a:gs pos="100000">
                <a:srgbClr val="832B2B"/>
              </a:gs>
            </a:gsLst>
            <a:lin ang="5400000" scaled="0"/>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793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67939"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7942" name="文本框 16"/>
          <p:cNvSpPr txBox="1"/>
          <p:nvPr/>
        </p:nvSpPr>
        <p:spPr>
          <a:xfrm>
            <a:off x="1506538" y="1143000"/>
            <a:ext cx="2339975" cy="523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b="1">
                <a:solidFill>
                  <a:schemeClr val="bg1"/>
                </a:solidFill>
              </a:rPr>
              <a:t>社会团体法人</a:t>
            </a:r>
            <a:endParaRPr lang="zh-CN" altLang="en-US" b="1">
              <a:solidFill>
                <a:schemeClr val="bg1"/>
              </a:solidFill>
            </a:endParaRPr>
          </a:p>
        </p:txBody>
      </p:sp>
      <p:sp>
        <p:nvSpPr>
          <p:cNvPr id="167943" name="文本框 4"/>
          <p:cNvSpPr txBox="1"/>
          <p:nvPr/>
        </p:nvSpPr>
        <p:spPr>
          <a:xfrm>
            <a:off x="752475" y="2141538"/>
            <a:ext cx="10687050" cy="20304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en-US">
                <a:solidFill>
                  <a:srgbClr val="336699"/>
                </a:solidFill>
                <a:latin typeface="微软雅黑" panose="020B0503020204020204" pitchFamily="34" charset="-122"/>
              </a:rPr>
              <a:t>    指依照</a:t>
            </a:r>
            <a:r>
              <a:rPr lang="en-US" altLang="zh-CN">
                <a:solidFill>
                  <a:srgbClr val="336699"/>
                </a:solidFill>
                <a:latin typeface="微软雅黑" panose="020B0503020204020204" pitchFamily="34" charset="-122"/>
              </a:rPr>
              <a:t>《</a:t>
            </a:r>
            <a:r>
              <a:rPr lang="zh-CN" altLang="en-US">
                <a:solidFill>
                  <a:srgbClr val="336699"/>
                </a:solidFill>
                <a:latin typeface="微软雅黑" panose="020B0503020204020204" pitchFamily="34" charset="-122"/>
              </a:rPr>
              <a:t>社会团体登记管理条例</a:t>
            </a:r>
            <a:r>
              <a:rPr lang="en-US" altLang="zh-CN">
                <a:solidFill>
                  <a:srgbClr val="336699"/>
                </a:solidFill>
                <a:latin typeface="微软雅黑" panose="020B0503020204020204" pitchFamily="34" charset="-122"/>
              </a:rPr>
              <a:t>》</a:t>
            </a:r>
            <a:r>
              <a:rPr lang="zh-CN" altLang="en-US">
                <a:solidFill>
                  <a:srgbClr val="336699"/>
                </a:solidFill>
                <a:latin typeface="微软雅黑" panose="020B0503020204020204" pitchFamily="34" charset="-122"/>
              </a:rPr>
              <a:t>，经国家或者县级以上民政部门登记注册或者备案、领取</a:t>
            </a:r>
            <a:r>
              <a:rPr lang="en-US" altLang="zh-CN">
                <a:solidFill>
                  <a:srgbClr val="336699"/>
                </a:solidFill>
                <a:latin typeface="微软雅黑" panose="020B0503020204020204" pitchFamily="34" charset="-122"/>
              </a:rPr>
              <a:t>《</a:t>
            </a:r>
            <a:r>
              <a:rPr lang="zh-CN" altLang="en-US">
                <a:solidFill>
                  <a:srgbClr val="336699"/>
                </a:solidFill>
                <a:latin typeface="微软雅黑" panose="020B0503020204020204" pitchFamily="34" charset="-122"/>
              </a:rPr>
              <a:t>社会团体法人登记证书</a:t>
            </a:r>
            <a:r>
              <a:rPr lang="en-US" altLang="zh-CN">
                <a:solidFill>
                  <a:srgbClr val="336699"/>
                </a:solidFill>
                <a:latin typeface="微软雅黑" panose="020B0503020204020204" pitchFamily="34" charset="-122"/>
              </a:rPr>
              <a:t>》</a:t>
            </a:r>
            <a:r>
              <a:rPr lang="zh-CN" altLang="en-US">
                <a:solidFill>
                  <a:srgbClr val="336699"/>
                </a:solidFill>
                <a:latin typeface="微软雅黑" panose="020B0503020204020204" pitchFamily="34" charset="-122"/>
              </a:rPr>
              <a:t>的各类社会团体，以及由机构编制管理部门管理其编制的群众团体。</a:t>
            </a:r>
            <a:endParaRPr lang="zh-CN" altLang="en-US">
              <a:solidFill>
                <a:srgbClr val="336699"/>
              </a:solidFill>
              <a:latin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圆角矩形 14"/>
          <p:cNvSpPr/>
          <p:nvPr/>
        </p:nvSpPr>
        <p:spPr>
          <a:xfrm>
            <a:off x="747713" y="1057275"/>
            <a:ext cx="10696575" cy="868363"/>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69986"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69988"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69990" name="文本框 16"/>
          <p:cNvSpPr txBox="1"/>
          <p:nvPr/>
        </p:nvSpPr>
        <p:spPr>
          <a:xfrm>
            <a:off x="1016000" y="1158875"/>
            <a:ext cx="10428288"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200" b="1">
                <a:solidFill>
                  <a:schemeClr val="bg1"/>
                </a:solidFill>
              </a:rPr>
              <a:t>识别社会团体法人要点：看证照、看范围</a:t>
            </a:r>
            <a:endParaRPr lang="zh-CN" altLang="en-US" sz="3200">
              <a:solidFill>
                <a:srgbClr val="336699"/>
              </a:solidFill>
              <a:latin typeface="微软雅黑" panose="020B0503020204020204" pitchFamily="34" charset="-122"/>
              <a:sym typeface="微软雅黑" panose="020B0503020204020204" pitchFamily="34" charset="-122"/>
            </a:endParaRPr>
          </a:p>
        </p:txBody>
      </p:sp>
      <p:pic>
        <p:nvPicPr>
          <p:cNvPr id="10" name="图片 8"/>
          <p:cNvPicPr>
            <a:picLocks noChangeAspect="1"/>
          </p:cNvPicPr>
          <p:nvPr/>
        </p:nvPicPr>
        <p:blipFill>
          <a:blip r:embed="rId3"/>
          <a:srcRect l="8855" t="2579" r="9598" b="23926"/>
          <a:stretch>
            <a:fillRect/>
          </a:stretch>
        </p:blipFill>
        <p:spPr>
          <a:xfrm>
            <a:off x="2341563" y="3128963"/>
            <a:ext cx="7508875" cy="3265487"/>
          </a:xfrm>
          <a:prstGeom prst="rect">
            <a:avLst/>
          </a:prstGeom>
          <a:noFill/>
          <a:ln w="9525">
            <a:noFill/>
          </a:ln>
        </p:spPr>
      </p:pic>
      <p:sp>
        <p:nvSpPr>
          <p:cNvPr id="13" name="文本框 12"/>
          <p:cNvSpPr txBox="1"/>
          <p:nvPr/>
        </p:nvSpPr>
        <p:spPr>
          <a:xfrm>
            <a:off x="1498600" y="2279650"/>
            <a:ext cx="9194800" cy="522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ja-JP">
                <a:solidFill>
                  <a:srgbClr val="336699"/>
                </a:solidFill>
                <a:latin typeface="微软雅黑" panose="020B0503020204020204" pitchFamily="34" charset="-122"/>
              </a:rPr>
              <a:t>依法登记成立</a:t>
            </a:r>
            <a:r>
              <a:rPr lang="en-US" altLang="zh-CN">
                <a:solidFill>
                  <a:srgbClr val="336699"/>
                </a:solidFill>
                <a:latin typeface="微软雅黑" panose="020B0503020204020204" pitchFamily="34" charset="-122"/>
              </a:rPr>
              <a:t>——</a:t>
            </a:r>
            <a:r>
              <a:rPr lang="zh-CN" altLang="en-US">
                <a:solidFill>
                  <a:srgbClr val="336699"/>
                </a:solidFill>
                <a:latin typeface="微软雅黑" panose="020B0503020204020204" pitchFamily="34" charset="-122"/>
              </a:rPr>
              <a:t>《社会团体法人登记证书》</a:t>
            </a:r>
            <a:endParaRPr lang="zh-CN" altLang="en-US">
              <a:solidFill>
                <a:srgbClr val="336699"/>
              </a:solidFill>
              <a:latin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圆角矩形 14"/>
          <p:cNvSpPr/>
          <p:nvPr/>
        </p:nvSpPr>
        <p:spPr>
          <a:xfrm>
            <a:off x="747713" y="1057275"/>
            <a:ext cx="10696575" cy="868363"/>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72034"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72036"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72038" name="文本框 16"/>
          <p:cNvSpPr txBox="1"/>
          <p:nvPr/>
        </p:nvSpPr>
        <p:spPr>
          <a:xfrm>
            <a:off x="1016000" y="1158875"/>
            <a:ext cx="10428288" cy="584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3200" b="1">
                <a:solidFill>
                  <a:schemeClr val="bg1"/>
                </a:solidFill>
              </a:rPr>
              <a:t>识别社会团体法人要点：看证照、看范围</a:t>
            </a:r>
            <a:endParaRPr lang="zh-CN" altLang="en-US" sz="3200">
              <a:solidFill>
                <a:srgbClr val="336699"/>
              </a:solidFill>
              <a:latin typeface="微软雅黑" panose="020B0503020204020204" pitchFamily="34" charset="-122"/>
              <a:sym typeface="微软雅黑" panose="020B0503020204020204" pitchFamily="34" charset="-122"/>
            </a:endParaRPr>
          </a:p>
        </p:txBody>
      </p:sp>
      <p:sp>
        <p:nvSpPr>
          <p:cNvPr id="13" name="文本框 12"/>
          <p:cNvSpPr txBox="1"/>
          <p:nvPr/>
        </p:nvSpPr>
        <p:spPr>
          <a:xfrm>
            <a:off x="1498600" y="2279650"/>
            <a:ext cx="9194800" cy="522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a:solidFill>
                  <a:srgbClr val="336699"/>
                </a:solidFill>
                <a:latin typeface="微软雅黑" panose="020B0503020204020204" pitchFamily="34" charset="-122"/>
              </a:rPr>
              <a:t>依法不需要办理法人登记成立</a:t>
            </a:r>
            <a:endParaRPr lang="zh-CN" altLang="en-US">
              <a:solidFill>
                <a:srgbClr val="336699"/>
              </a:solidFill>
              <a:latin typeface="微软雅黑" panose="020B0503020204020204" pitchFamily="34" charset="-122"/>
            </a:endParaRPr>
          </a:p>
        </p:txBody>
      </p:sp>
      <p:sp>
        <p:nvSpPr>
          <p:cNvPr id="3" name="文本框 2"/>
          <p:cNvSpPr txBox="1"/>
          <p:nvPr/>
        </p:nvSpPr>
        <p:spPr>
          <a:xfrm>
            <a:off x="747713" y="2871788"/>
            <a:ext cx="10696575" cy="31099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a:solidFill>
                  <a:srgbClr val="336699"/>
                </a:solidFill>
                <a:latin typeface="楷体" panose="02010609060101010101" charset="-122"/>
                <a:ea typeface="楷体" panose="02010609060101010101" charset="-122"/>
                <a:sym typeface="微软雅黑" panose="020B0503020204020204" pitchFamily="34" charset="-122"/>
              </a:rPr>
              <a:t>    </a:t>
            </a:r>
            <a:r>
              <a:rPr lang="zh-CN" altLang="ja-JP">
                <a:solidFill>
                  <a:srgbClr val="336699"/>
                </a:solidFill>
                <a:latin typeface="楷体" panose="02010609060101010101" charset="-122"/>
                <a:ea typeface="楷体" panose="02010609060101010101" charset="-122"/>
                <a:sym typeface="微软雅黑" panose="020B0503020204020204" pitchFamily="34" charset="-122"/>
              </a:rPr>
              <a:t>由编制部门管理的群众团体，包括中国文艺界联合会、中国作家协会、中国科学技术协会、中华全国归国华侨联合会、中国法学会、中国人民对外友好协会、中华全国新闻工作者协会、中华全国台湾同胞联谊会、中国国际贸易促进委员会（中国国际商会）、中国残疾人联合会、中国红十字总会、中国人民外交学会、中国宋庆龄基金会、黄埔军校同学会、欧美同学会（中国留学人员联谊会）、中国思想政治工作研究会、中华职业教育社、中国计划生育协会。</a:t>
            </a:r>
            <a:endParaRPr lang="zh-CN" altLang="en-US">
              <a:solidFill>
                <a:srgbClr val="336699"/>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38242" name="图片 12"/>
          <p:cNvPicPr>
            <a:picLocks noChangeAspect="1"/>
          </p:cNvPicPr>
          <p:nvPr/>
        </p:nvPicPr>
        <p:blipFill>
          <a:blip r:embed="rId2"/>
          <a:stretch>
            <a:fillRect/>
          </a:stretch>
        </p:blipFill>
        <p:spPr>
          <a:xfrm>
            <a:off x="6335713" y="5210175"/>
            <a:ext cx="5865812" cy="1657350"/>
          </a:xfrm>
          <a:prstGeom prst="rect">
            <a:avLst/>
          </a:prstGeom>
          <a:noFill/>
          <a:ln w="9525">
            <a:noFill/>
          </a:ln>
        </p:spPr>
      </p:pic>
      <p:grpSp>
        <p:nvGrpSpPr>
          <p:cNvPr id="138243" name="组合 36"/>
          <p:cNvGrpSpPr/>
          <p:nvPr/>
        </p:nvGrpSpPr>
        <p:grpSpPr>
          <a:xfrm>
            <a:off x="2786063" y="3443288"/>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8853" y="2335878"/>
              <a:ext cx="1385879" cy="1385879"/>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8263" name="KSO_Shape"/>
            <p:cNvSpPr/>
            <p:nvPr/>
          </p:nvSpPr>
          <p:spPr>
            <a:xfrm>
              <a:off x="5547153" y="2697761"/>
              <a:ext cx="1089278" cy="662788"/>
            </a:xfrm>
            <a:custGeom>
              <a:avLst/>
              <a:gdLst/>
              <a:ahLst/>
              <a:cxnLst>
                <a:cxn ang="0">
                  <a:pos x="233884419" y="98811106"/>
                </a:cxn>
                <a:cxn ang="0">
                  <a:pos x="155641505" y="65259680"/>
                </a:cxn>
                <a:cxn ang="0">
                  <a:pos x="67570151" y="98811106"/>
                </a:cxn>
                <a:cxn ang="0">
                  <a:pos x="42999187" y="88599682"/>
                </a:cxn>
                <a:cxn ang="0">
                  <a:pos x="42999187" y="118696132"/>
                </a:cxn>
                <a:cxn ang="0">
                  <a:pos x="49679224" y="127909217"/>
                </a:cxn>
                <a:cxn ang="0">
                  <a:pos x="42845674" y="137122303"/>
                </a:cxn>
                <a:cxn ang="0">
                  <a:pos x="50140040" y="169521885"/>
                </a:cxn>
                <a:cxn ang="0">
                  <a:pos x="28640447" y="169521885"/>
                </a:cxn>
                <a:cxn ang="0">
                  <a:pos x="36011847" y="136968798"/>
                </a:cxn>
                <a:cxn ang="0">
                  <a:pos x="30022619" y="127909217"/>
                </a:cxn>
                <a:cxn ang="0">
                  <a:pos x="35781300" y="118926389"/>
                </a:cxn>
                <a:cxn ang="0">
                  <a:pos x="35781300" y="85605499"/>
                </a:cxn>
                <a:cxn ang="0">
                  <a:pos x="0" y="70634026"/>
                </a:cxn>
                <a:cxn ang="0">
                  <a:pos x="157407460" y="0"/>
                </a:cxn>
                <a:cxn ang="0">
                  <a:pos x="301838352" y="71555335"/>
                </a:cxn>
                <a:cxn ang="0">
                  <a:pos x="233884419" y="98811106"/>
                </a:cxn>
                <a:cxn ang="0">
                  <a:pos x="153875273" y="82304027"/>
                </a:cxn>
                <a:cxn ang="0">
                  <a:pos x="224900577" y="106411833"/>
                </a:cxn>
                <a:cxn ang="0">
                  <a:pos x="224900577" y="164838590"/>
                </a:cxn>
                <a:cxn ang="0">
                  <a:pos x="150266607" y="183648801"/>
                </a:cxn>
                <a:cxn ang="0">
                  <a:pos x="84385655" y="164838590"/>
                </a:cxn>
                <a:cxn ang="0">
                  <a:pos x="84385655" y="106411833"/>
                </a:cxn>
                <a:cxn ang="0">
                  <a:pos x="153875273" y="82304027"/>
                </a:cxn>
                <a:cxn ang="0">
                  <a:pos x="152953917" y="172900109"/>
                </a:cxn>
                <a:cxn ang="0">
                  <a:pos x="210234810" y="158619688"/>
                </a:cxn>
                <a:cxn ang="0">
                  <a:pos x="152953917" y="144262514"/>
                </a:cxn>
                <a:cxn ang="0">
                  <a:pos x="95749781" y="158619688"/>
                </a:cxn>
                <a:cxn ang="0">
                  <a:pos x="152953917" y="172900109"/>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alpha val="100000"/>
              </a:srgbClr>
            </a:solidFill>
            <a:ln w="9525">
              <a:noFill/>
            </a:ln>
          </p:spPr>
          <p:txBody>
            <a:bodyPr/>
            <a:p>
              <a:endParaRPr lang="zh-CN" altLang="en-US"/>
            </a:p>
          </p:txBody>
        </p:sp>
      </p:grpSp>
      <p:grpSp>
        <p:nvGrpSpPr>
          <p:cNvPr id="138244" name="组合 34"/>
          <p:cNvGrpSpPr/>
          <p:nvPr/>
        </p:nvGrpSpPr>
        <p:grpSpPr>
          <a:xfrm>
            <a:off x="2828925" y="155733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2179" y="2344734"/>
              <a:ext cx="1385873" cy="1385879"/>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8260" name="KSO_Shape"/>
            <p:cNvSpPr/>
            <p:nvPr/>
          </p:nvSpPr>
          <p:spPr>
            <a:xfrm>
              <a:off x="1480150" y="2597150"/>
              <a:ext cx="909932" cy="881046"/>
            </a:xfrm>
            <a:custGeom>
              <a:avLst/>
              <a:gdLst/>
              <a:ahLst/>
              <a:cxnLst>
                <a:cxn ang="0">
                  <a:pos x="85166" y="37181"/>
                </a:cxn>
                <a:cxn ang="0">
                  <a:pos x="87604" y="37181"/>
                </a:cxn>
                <a:cxn ang="0">
                  <a:pos x="91627" y="44813"/>
                </a:cxn>
                <a:cxn ang="0">
                  <a:pos x="71741" y="74799"/>
                </a:cxn>
                <a:cxn ang="0">
                  <a:pos x="67060" y="77123"/>
                </a:cxn>
                <a:cxn ang="0">
                  <a:pos x="55376" y="77123"/>
                </a:cxn>
                <a:cxn ang="0">
                  <a:pos x="55376" y="86576"/>
                </a:cxn>
                <a:cxn ang="0">
                  <a:pos x="53828" y="89133"/>
                </a:cxn>
                <a:cxn ang="0">
                  <a:pos x="52397" y="89482"/>
                </a:cxn>
                <a:cxn ang="0">
                  <a:pos x="50579" y="88939"/>
                </a:cxn>
                <a:cxn ang="0">
                  <a:pos x="41487" y="82779"/>
                </a:cxn>
                <a:cxn ang="0">
                  <a:pos x="32588" y="88939"/>
                </a:cxn>
                <a:cxn ang="0">
                  <a:pos x="29339" y="89133"/>
                </a:cxn>
                <a:cxn ang="0">
                  <a:pos x="27675" y="86576"/>
                </a:cxn>
                <a:cxn ang="0">
                  <a:pos x="27675" y="62944"/>
                </a:cxn>
                <a:cxn ang="0">
                  <a:pos x="32666" y="52948"/>
                </a:cxn>
                <a:cxn ang="0">
                  <a:pos x="34252" y="52522"/>
                </a:cxn>
                <a:cxn ang="0">
                  <a:pos x="58626" y="52522"/>
                </a:cxn>
                <a:cxn ang="0">
                  <a:pos x="55299" y="64803"/>
                </a:cxn>
                <a:cxn ang="0">
                  <a:pos x="64158" y="64803"/>
                </a:cxn>
                <a:cxn ang="0">
                  <a:pos x="85166" y="37181"/>
                </a:cxn>
                <a:cxn ang="0">
                  <a:pos x="62943" y="1"/>
                </a:cxn>
                <a:cxn ang="0">
                  <a:pos x="84463" y="1420"/>
                </a:cxn>
                <a:cxn ang="0">
                  <a:pos x="88370" y="9128"/>
                </a:cxn>
                <a:cxn ang="0">
                  <a:pos x="63960" y="41009"/>
                </a:cxn>
                <a:cxn ang="0">
                  <a:pos x="59550" y="43101"/>
                </a:cxn>
                <a:cxn ang="0">
                  <a:pos x="22760" y="43101"/>
                </a:cxn>
                <a:cxn ang="0">
                  <a:pos x="11851" y="56504"/>
                </a:cxn>
                <a:cxn ang="0">
                  <a:pos x="18543" y="64213"/>
                </a:cxn>
                <a:cxn ang="0">
                  <a:pos x="21483" y="64794"/>
                </a:cxn>
                <a:cxn ang="0">
                  <a:pos x="21483" y="77113"/>
                </a:cxn>
                <a:cxn ang="0">
                  <a:pos x="554" y="59022"/>
                </a:cxn>
                <a:cxn ang="0">
                  <a:pos x="670" y="48796"/>
                </a:cxn>
                <a:cxn ang="0">
                  <a:pos x="27982" y="6920"/>
                </a:cxn>
                <a:cxn ang="0">
                  <a:pos x="36222" y="2349"/>
                </a:cxn>
                <a:cxn ang="0">
                  <a:pos x="62943" y="1"/>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alpha val="100000"/>
              </a:srgbClr>
            </a:solidFill>
            <a:ln w="9525">
              <a:noFill/>
            </a:ln>
          </p:spPr>
          <p:txBody>
            <a:bodyPr/>
            <a:p>
              <a:endParaRPr lang="zh-CN" altLang="en-US"/>
            </a:p>
          </p:txBody>
        </p:sp>
      </p:grpSp>
      <p:grpSp>
        <p:nvGrpSpPr>
          <p:cNvPr id="138245" name="组合 35"/>
          <p:cNvGrpSpPr/>
          <p:nvPr/>
        </p:nvGrpSpPr>
        <p:grpSpPr>
          <a:xfrm>
            <a:off x="2794000" y="2486025"/>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20823" y="2344736"/>
              <a:ext cx="1385264" cy="1385873"/>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701" y="2597115"/>
              <a:ext cx="923510" cy="881117"/>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sp>
        <p:nvSpPr>
          <p:cNvPr id="138246" name="文本框 39"/>
          <p:cNvSpPr txBox="1"/>
          <p:nvPr/>
        </p:nvSpPr>
        <p:spPr>
          <a:xfrm>
            <a:off x="3584575" y="1671638"/>
            <a:ext cx="1416050" cy="4619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a:solidFill>
                  <a:srgbClr val="4B649F"/>
                </a:solidFill>
              </a:rPr>
              <a:t>第一部分</a:t>
            </a:r>
            <a:endParaRPr lang="zh-CN" altLang="en-US" sz="2400" b="1">
              <a:solidFill>
                <a:srgbClr val="4B649F"/>
              </a:solidFill>
            </a:endParaRPr>
          </a:p>
        </p:txBody>
      </p:sp>
      <p:sp>
        <p:nvSpPr>
          <p:cNvPr id="138247" name="文本框 40"/>
          <p:cNvSpPr txBox="1"/>
          <p:nvPr/>
        </p:nvSpPr>
        <p:spPr>
          <a:xfrm>
            <a:off x="3594100" y="259080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a:solidFill>
                  <a:srgbClr val="4B649F"/>
                </a:solidFill>
              </a:rPr>
              <a:t>第二部分</a:t>
            </a:r>
            <a:endParaRPr lang="zh-CN" altLang="en-US" sz="2400" b="1">
              <a:solidFill>
                <a:srgbClr val="4B649F"/>
              </a:solidFill>
            </a:endParaRPr>
          </a:p>
        </p:txBody>
      </p:sp>
      <p:sp>
        <p:nvSpPr>
          <p:cNvPr id="138248" name="文本框 41"/>
          <p:cNvSpPr txBox="1"/>
          <p:nvPr/>
        </p:nvSpPr>
        <p:spPr>
          <a:xfrm>
            <a:off x="3587750" y="3556000"/>
            <a:ext cx="1416050" cy="461963"/>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lang="zh-CN" altLang="en-US" sz="2400" b="1">
                <a:solidFill>
                  <a:srgbClr val="4B649F"/>
                </a:solidFill>
              </a:rPr>
              <a:t>第三部分</a:t>
            </a:r>
            <a:endParaRPr lang="zh-CN" altLang="en-US" sz="2400" b="1">
              <a:solidFill>
                <a:srgbClr val="4B649F"/>
              </a:solidFill>
            </a:endParaRPr>
          </a:p>
        </p:txBody>
      </p:sp>
      <p:sp>
        <p:nvSpPr>
          <p:cNvPr id="138249" name="文本框 44"/>
          <p:cNvSpPr txBox="1"/>
          <p:nvPr/>
        </p:nvSpPr>
        <p:spPr>
          <a:xfrm>
            <a:off x="5181600" y="1522413"/>
            <a:ext cx="4916488" cy="6445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zh-CN" altLang="en-US" sz="2400" b="1">
                <a:solidFill>
                  <a:srgbClr val="4B649F"/>
                </a:solidFill>
              </a:rPr>
              <a:t>普查单位的具体类型</a:t>
            </a:r>
            <a:endParaRPr lang="zh-CN" altLang="en-US" sz="2400" b="1">
              <a:solidFill>
                <a:srgbClr val="4B649F"/>
              </a:solidFill>
            </a:endParaRPr>
          </a:p>
        </p:txBody>
      </p:sp>
      <p:sp>
        <p:nvSpPr>
          <p:cNvPr id="138250" name="文本框 44"/>
          <p:cNvSpPr txBox="1"/>
          <p:nvPr/>
        </p:nvSpPr>
        <p:spPr>
          <a:xfrm>
            <a:off x="1504950" y="638175"/>
            <a:ext cx="3871913" cy="5524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zh-CN" altLang="zh-CN" sz="2000" b="1">
                <a:solidFill>
                  <a:schemeClr val="bg1"/>
                </a:solidFill>
                <a:sym typeface="微软雅黑" panose="020B0503020204020204" pitchFamily="34" charset="-122"/>
              </a:rPr>
              <a:t>普查单位划分规定</a:t>
            </a:r>
            <a:endParaRPr lang="zh-CN" altLang="zh-CN" sz="2000" b="1">
              <a:solidFill>
                <a:schemeClr val="bg1"/>
              </a:solidFill>
              <a:sym typeface="微软雅黑" panose="020B0503020204020204" pitchFamily="34" charset="-122"/>
            </a:endParaRPr>
          </a:p>
        </p:txBody>
      </p:sp>
      <p:sp>
        <p:nvSpPr>
          <p:cNvPr id="138251" name="文本框 44"/>
          <p:cNvSpPr txBox="1"/>
          <p:nvPr/>
        </p:nvSpPr>
        <p:spPr>
          <a:xfrm>
            <a:off x="5332413" y="2451100"/>
            <a:ext cx="4614862" cy="6445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zh-CN" altLang="en-US" sz="2400" b="1">
                <a:solidFill>
                  <a:srgbClr val="4B649F"/>
                </a:solidFill>
              </a:rPr>
              <a:t>对统计单位开展普查的基本原则</a:t>
            </a:r>
            <a:endParaRPr lang="zh-CN" altLang="en-US" sz="2400" b="1">
              <a:solidFill>
                <a:srgbClr val="4B649F"/>
              </a:solidFill>
            </a:endParaRPr>
          </a:p>
        </p:txBody>
      </p:sp>
      <p:sp>
        <p:nvSpPr>
          <p:cNvPr id="138252" name="文本框 44"/>
          <p:cNvSpPr txBox="1"/>
          <p:nvPr/>
        </p:nvSpPr>
        <p:spPr>
          <a:xfrm>
            <a:off x="5892800" y="3408363"/>
            <a:ext cx="3495675" cy="6461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zh-CN" altLang="en-US" sz="2400" b="1">
                <a:solidFill>
                  <a:srgbClr val="4B649F"/>
                </a:solidFill>
              </a:rPr>
              <a:t>有关问题的具体处理</a:t>
            </a:r>
            <a:endParaRPr lang="zh-CN" altLang="en-US" sz="2400" b="1">
              <a:solidFill>
                <a:srgbClr val="4B649F"/>
              </a:solidFill>
            </a:endParaRPr>
          </a:p>
        </p:txBody>
      </p:sp>
      <p:pic>
        <p:nvPicPr>
          <p:cNvPr id="138253"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cxnSp>
        <p:nvCxnSpPr>
          <p:cNvPr id="6" name="直接连接符 5"/>
          <p:cNvCxnSpPr/>
          <p:nvPr/>
        </p:nvCxnSpPr>
        <p:spPr>
          <a:xfrm>
            <a:off x="-10160" y="6350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8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7408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4086" name="文本框 16"/>
          <p:cNvSpPr txBox="1"/>
          <p:nvPr/>
        </p:nvSpPr>
        <p:spPr>
          <a:xfrm>
            <a:off x="1862138" y="1143000"/>
            <a:ext cx="1628775" cy="523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b="1">
                <a:solidFill>
                  <a:schemeClr val="bg1"/>
                </a:solidFill>
              </a:rPr>
              <a:t>其他法人</a:t>
            </a:r>
            <a:endParaRPr lang="zh-CN" altLang="en-US" b="1">
              <a:solidFill>
                <a:schemeClr val="bg1"/>
              </a:solidFill>
            </a:endParaRPr>
          </a:p>
        </p:txBody>
      </p:sp>
      <p:sp>
        <p:nvSpPr>
          <p:cNvPr id="174087" name="文本框 4"/>
          <p:cNvSpPr txBox="1"/>
          <p:nvPr/>
        </p:nvSpPr>
        <p:spPr>
          <a:xfrm>
            <a:off x="752475" y="2141538"/>
            <a:ext cx="10687050" cy="33226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en-US">
                <a:solidFill>
                  <a:srgbClr val="336699"/>
                </a:solidFill>
                <a:latin typeface="微软雅黑" panose="020B0503020204020204" pitchFamily="34" charset="-122"/>
              </a:rPr>
              <a:t>    指除上述类型以外的法人。具体是指依照</a:t>
            </a:r>
            <a:r>
              <a:rPr lang="en-US" altLang="zh-CN">
                <a:solidFill>
                  <a:srgbClr val="336699"/>
                </a:solidFill>
                <a:latin typeface="微软雅黑" panose="020B0503020204020204" pitchFamily="34" charset="-122"/>
              </a:rPr>
              <a:t>《</a:t>
            </a:r>
            <a:r>
              <a:rPr lang="zh-CN" altLang="en-US">
                <a:solidFill>
                  <a:srgbClr val="336699"/>
                </a:solidFill>
                <a:latin typeface="微软雅黑" panose="020B0503020204020204" pitchFamily="34" charset="-122"/>
              </a:rPr>
              <a:t>中华人民共和国村民委员会组织法</a:t>
            </a:r>
            <a:r>
              <a:rPr lang="en-US" altLang="zh-CN">
                <a:solidFill>
                  <a:srgbClr val="336699"/>
                </a:solidFill>
                <a:latin typeface="微软雅黑" panose="020B0503020204020204" pitchFamily="34" charset="-122"/>
              </a:rPr>
              <a:t>》《</a:t>
            </a:r>
            <a:r>
              <a:rPr lang="zh-CN" altLang="en-US">
                <a:solidFill>
                  <a:srgbClr val="336699"/>
                </a:solidFill>
                <a:latin typeface="微软雅黑" panose="020B0503020204020204" pitchFamily="34" charset="-122"/>
              </a:rPr>
              <a:t>中华人民共和国城市居民委员会组织法</a:t>
            </a:r>
            <a:r>
              <a:rPr lang="en-US" altLang="zh-CN">
                <a:solidFill>
                  <a:srgbClr val="336699"/>
                </a:solidFill>
                <a:latin typeface="微软雅黑" panose="020B0503020204020204" pitchFamily="34" charset="-122"/>
              </a:rPr>
              <a:t>》《</a:t>
            </a:r>
            <a:r>
              <a:rPr lang="zh-CN" altLang="en-US">
                <a:solidFill>
                  <a:srgbClr val="336699"/>
                </a:solidFill>
                <a:latin typeface="微软雅黑" panose="020B0503020204020204" pitchFamily="34" charset="-122"/>
              </a:rPr>
              <a:t>中华人民共和国农民专业合作社法</a:t>
            </a:r>
            <a:r>
              <a:rPr lang="en-US" altLang="zh-CN">
                <a:solidFill>
                  <a:srgbClr val="336699"/>
                </a:solidFill>
                <a:latin typeface="微软雅黑" panose="020B0503020204020204" pitchFamily="34" charset="-122"/>
              </a:rPr>
              <a:t>》《</a:t>
            </a:r>
            <a:r>
              <a:rPr lang="zh-CN" altLang="en-US">
                <a:solidFill>
                  <a:srgbClr val="336699"/>
                </a:solidFill>
                <a:latin typeface="微软雅黑" panose="020B0503020204020204" pitchFamily="34" charset="-122"/>
              </a:rPr>
              <a:t>民办非企业单位登记管理暂行条例</a:t>
            </a:r>
            <a:r>
              <a:rPr lang="en-US" altLang="zh-CN">
                <a:solidFill>
                  <a:srgbClr val="336699"/>
                </a:solidFill>
                <a:latin typeface="微软雅黑" panose="020B0503020204020204" pitchFamily="34" charset="-122"/>
              </a:rPr>
              <a:t>》《</a:t>
            </a:r>
            <a:r>
              <a:rPr lang="zh-CN" altLang="en-US">
                <a:solidFill>
                  <a:srgbClr val="336699"/>
                </a:solidFill>
                <a:latin typeface="微软雅黑" panose="020B0503020204020204" pitchFamily="34" charset="-122"/>
              </a:rPr>
              <a:t>基金会管理条例</a:t>
            </a:r>
            <a:r>
              <a:rPr lang="en-US" altLang="zh-CN">
                <a:solidFill>
                  <a:srgbClr val="336699"/>
                </a:solidFill>
                <a:latin typeface="微软雅黑" panose="020B0503020204020204" pitchFamily="34" charset="-122"/>
              </a:rPr>
              <a:t>》</a:t>
            </a:r>
            <a:r>
              <a:rPr lang="zh-CN" altLang="en-US">
                <a:solidFill>
                  <a:srgbClr val="336699"/>
                </a:solidFill>
                <a:latin typeface="微软雅黑" panose="020B0503020204020204" pitchFamily="34" charset="-122"/>
              </a:rPr>
              <a:t>等法律、行政法规成立，具备法人条件的单位。 </a:t>
            </a:r>
            <a:endParaRPr lang="zh-CN" altLang="en-US">
              <a:solidFill>
                <a:srgbClr val="336699"/>
              </a:solidFill>
              <a:latin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角丸四角形 25"/>
          <p:cNvSpPr/>
          <p:nvPr/>
        </p:nvSpPr>
        <p:spPr bwMode="auto">
          <a:xfrm>
            <a:off x="709613" y="1404938"/>
            <a:ext cx="10937875" cy="2552700"/>
          </a:xfrm>
          <a:prstGeom prst="roundRect">
            <a:avLst>
              <a:gd name="adj" fmla="val 5252"/>
            </a:avLst>
          </a:prstGeom>
          <a:noFill/>
          <a:ln w="28575">
            <a:solidFill>
              <a:schemeClr val="bg2">
                <a:lumMod val="25000"/>
              </a:schemeClr>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ja-JP" altLang="en-US" sz="1800" b="0" i="0" u="none" strike="noStrike" kern="1200" cap="none" spc="0" normalizeH="0" baseline="0" noProof="1">
              <a:ln>
                <a:noFill/>
              </a:ln>
              <a:solidFill>
                <a:schemeClr val="dk1"/>
              </a:solidFill>
              <a:effectLst/>
              <a:uLnTx/>
              <a:uFillTx/>
              <a:latin typeface="+mn-lt"/>
              <a:ea typeface="+mn-ea"/>
              <a:cs typeface="+mn-cs"/>
            </a:endParaRPr>
          </a:p>
        </p:txBody>
      </p:sp>
      <p:pic>
        <p:nvPicPr>
          <p:cNvPr id="176130"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76132"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893763"/>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6135" name="文本框 16"/>
          <p:cNvSpPr txBox="1"/>
          <p:nvPr/>
        </p:nvSpPr>
        <p:spPr>
          <a:xfrm>
            <a:off x="709613" y="957263"/>
            <a:ext cx="2705100" cy="523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b="1">
                <a:solidFill>
                  <a:schemeClr val="bg1"/>
                </a:solidFill>
              </a:rPr>
              <a:t>其他法人包括：</a:t>
            </a:r>
            <a:endParaRPr lang="zh-CN" altLang="en-US" b="1">
              <a:solidFill>
                <a:schemeClr val="bg1"/>
              </a:solidFill>
            </a:endParaRPr>
          </a:p>
        </p:txBody>
      </p:sp>
      <p:sp>
        <p:nvSpPr>
          <p:cNvPr id="176136" name="文本框 5"/>
          <p:cNvSpPr txBox="1"/>
          <p:nvPr/>
        </p:nvSpPr>
        <p:spPr>
          <a:xfrm>
            <a:off x="820738" y="1593850"/>
            <a:ext cx="10550525" cy="23225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285750" algn="just" defTabSz="914400" eaLnBrk="1" hangingPunct="1">
              <a:lnSpc>
                <a:spcPct val="100000"/>
              </a:lnSpc>
              <a:spcBef>
                <a:spcPts val="300"/>
              </a:spcBef>
              <a:spcAft>
                <a:spcPts val="300"/>
              </a:spcAft>
              <a:buFontTx/>
              <a:buNone/>
              <a:tabLst>
                <a:tab pos="5257800" algn="l"/>
              </a:tabLst>
            </a:pPr>
            <a:r>
              <a:rPr lang="en-US" altLang="zh-CN" sz="2000">
                <a:solidFill>
                  <a:srgbClr val="336699"/>
                </a:solidFill>
                <a:latin typeface="微软雅黑" panose="020B0503020204020204" pitchFamily="34" charset="-122"/>
              </a:rPr>
              <a:t>1.</a:t>
            </a:r>
            <a:r>
              <a:rPr lang="zh-CN" altLang="en-US" sz="2000">
                <a:solidFill>
                  <a:srgbClr val="336699"/>
                </a:solidFill>
                <a:latin typeface="微软雅黑" panose="020B0503020204020204" pitchFamily="34" charset="-122"/>
              </a:rPr>
              <a:t>居民委员会和村民委员会</a:t>
            </a:r>
            <a:r>
              <a:rPr lang="en-US" altLang="zh-CN" sz="2000">
                <a:solidFill>
                  <a:srgbClr val="336699"/>
                </a:solidFill>
                <a:latin typeface="微软雅黑" panose="020B0503020204020204" pitchFamily="34" charset="-122"/>
              </a:rPr>
              <a:t>——</a:t>
            </a:r>
            <a:r>
              <a:rPr lang="zh-CN" altLang="en-US" sz="2000">
                <a:solidFill>
                  <a:srgbClr val="336699"/>
                </a:solidFill>
                <a:latin typeface="微软雅黑" panose="020B0503020204020204" pitchFamily="34" charset="-122"/>
              </a:rPr>
              <a:t>清查底册“资料来源”为“民政居委会”和“民政村委会”</a:t>
            </a:r>
            <a:endParaRPr lang="zh-CN" altLang="en-US" sz="2000">
              <a:solidFill>
                <a:srgbClr val="336699"/>
              </a:solidFill>
              <a:latin typeface="微软雅黑" panose="020B0503020204020204" pitchFamily="34" charset="-122"/>
            </a:endParaRPr>
          </a:p>
          <a:p>
            <a:pPr marL="0" lvl="0" indent="285750" algn="just" defTabSz="914400" eaLnBrk="1" hangingPunct="1">
              <a:lnSpc>
                <a:spcPct val="100000"/>
              </a:lnSpc>
              <a:spcBef>
                <a:spcPts val="300"/>
              </a:spcBef>
              <a:spcAft>
                <a:spcPts val="300"/>
              </a:spcAft>
              <a:buFontTx/>
              <a:buNone/>
              <a:tabLst>
                <a:tab pos="5257800" algn="l"/>
              </a:tabLst>
            </a:pPr>
            <a:r>
              <a:rPr lang="en-US" altLang="zh-CN" sz="2000">
                <a:solidFill>
                  <a:srgbClr val="336699"/>
                </a:solidFill>
                <a:latin typeface="微软雅黑" panose="020B0503020204020204" pitchFamily="34" charset="-122"/>
              </a:rPr>
              <a:t>2.</a:t>
            </a:r>
            <a:r>
              <a:rPr lang="zh-CN" altLang="en-US" sz="2000">
                <a:solidFill>
                  <a:srgbClr val="336699"/>
                </a:solidFill>
                <a:latin typeface="微软雅黑" panose="020B0503020204020204" pitchFamily="34" charset="-122"/>
              </a:rPr>
              <a:t>基金会</a:t>
            </a:r>
            <a:r>
              <a:rPr lang="en-US" altLang="zh-CN" sz="2000">
                <a:solidFill>
                  <a:srgbClr val="336699"/>
                </a:solidFill>
                <a:latin typeface="微软雅黑" panose="020B0503020204020204" pitchFamily="34" charset="-122"/>
              </a:rPr>
              <a:t>—— </a:t>
            </a:r>
            <a:r>
              <a:rPr lang="zh-CN" altLang="en-US" sz="2000">
                <a:solidFill>
                  <a:srgbClr val="336699"/>
                </a:solidFill>
                <a:latin typeface="微软雅黑" panose="020B0503020204020204" pitchFamily="34" charset="-122"/>
              </a:rPr>
              <a:t>领取</a:t>
            </a:r>
            <a:r>
              <a:rPr lang="en-US" altLang="zh-CN" sz="2000">
                <a:solidFill>
                  <a:srgbClr val="336699"/>
                </a:solidFill>
                <a:latin typeface="微软雅黑" panose="020B0503020204020204" pitchFamily="34" charset="-122"/>
              </a:rPr>
              <a:t>《</a:t>
            </a:r>
            <a:r>
              <a:rPr lang="zh-CN" altLang="en-US" sz="2000">
                <a:solidFill>
                  <a:srgbClr val="336699"/>
                </a:solidFill>
                <a:latin typeface="微软雅黑" panose="020B0503020204020204" pitchFamily="34" charset="-122"/>
              </a:rPr>
              <a:t>基金会法人登记证书</a:t>
            </a:r>
            <a:r>
              <a:rPr lang="en-US" altLang="zh-CN" sz="2000">
                <a:solidFill>
                  <a:srgbClr val="336699"/>
                </a:solidFill>
                <a:latin typeface="微软雅黑" panose="020B0503020204020204" pitchFamily="34" charset="-122"/>
              </a:rPr>
              <a:t>》</a:t>
            </a:r>
            <a:endParaRPr lang="en-US" altLang="zh-CN" sz="2000">
              <a:solidFill>
                <a:srgbClr val="336699"/>
              </a:solidFill>
              <a:latin typeface="微软雅黑" panose="020B0503020204020204" pitchFamily="34" charset="-122"/>
            </a:endParaRPr>
          </a:p>
          <a:p>
            <a:pPr marL="0" lvl="0" indent="285750" algn="just" defTabSz="914400" eaLnBrk="1" hangingPunct="1">
              <a:lnSpc>
                <a:spcPct val="100000"/>
              </a:lnSpc>
              <a:spcBef>
                <a:spcPts val="300"/>
              </a:spcBef>
              <a:spcAft>
                <a:spcPts val="300"/>
              </a:spcAft>
              <a:buFontTx/>
              <a:buNone/>
              <a:tabLst>
                <a:tab pos="5257800" algn="l"/>
              </a:tabLst>
            </a:pPr>
            <a:r>
              <a:rPr lang="en-US" altLang="zh-CN" sz="2000">
                <a:solidFill>
                  <a:srgbClr val="336699"/>
                </a:solidFill>
                <a:latin typeface="微软雅黑" panose="020B0503020204020204" pitchFamily="34" charset="-122"/>
              </a:rPr>
              <a:t>3.</a:t>
            </a:r>
            <a:r>
              <a:rPr lang="zh-CN" altLang="en-US" sz="2000">
                <a:solidFill>
                  <a:srgbClr val="336699"/>
                </a:solidFill>
                <a:latin typeface="微软雅黑" panose="020B0503020204020204" pitchFamily="34" charset="-122"/>
              </a:rPr>
              <a:t>社会服务机构（民办非企业法人）</a:t>
            </a:r>
            <a:r>
              <a:rPr lang="en-US" altLang="zh-CN" sz="2000">
                <a:solidFill>
                  <a:srgbClr val="336699"/>
                </a:solidFill>
                <a:latin typeface="微软雅黑" panose="020B0503020204020204" pitchFamily="34" charset="-122"/>
              </a:rPr>
              <a:t>——</a:t>
            </a:r>
            <a:r>
              <a:rPr lang="zh-CN" altLang="en-US" sz="2000">
                <a:solidFill>
                  <a:srgbClr val="336699"/>
                </a:solidFill>
                <a:latin typeface="微软雅黑" panose="020B0503020204020204" pitchFamily="34" charset="-122"/>
              </a:rPr>
              <a:t>领取</a:t>
            </a:r>
            <a:r>
              <a:rPr lang="en-US" altLang="zh-CN" sz="2000">
                <a:solidFill>
                  <a:srgbClr val="336699"/>
                </a:solidFill>
                <a:latin typeface="微软雅黑" panose="020B0503020204020204" pitchFamily="34" charset="-122"/>
              </a:rPr>
              <a:t>《</a:t>
            </a:r>
            <a:r>
              <a:rPr lang="zh-CN" altLang="en-US" sz="2000">
                <a:solidFill>
                  <a:srgbClr val="336699"/>
                </a:solidFill>
                <a:latin typeface="微软雅黑" panose="020B0503020204020204" pitchFamily="34" charset="-122"/>
              </a:rPr>
              <a:t>民办非企业单位登记证书</a:t>
            </a:r>
            <a:r>
              <a:rPr lang="en-US" altLang="zh-CN" sz="2000">
                <a:solidFill>
                  <a:srgbClr val="336699"/>
                </a:solidFill>
                <a:latin typeface="微软雅黑" panose="020B0503020204020204" pitchFamily="34" charset="-122"/>
              </a:rPr>
              <a:t>》</a:t>
            </a:r>
            <a:endParaRPr lang="en-US" altLang="zh-CN" sz="2000">
              <a:solidFill>
                <a:srgbClr val="336699"/>
              </a:solidFill>
              <a:latin typeface="微软雅黑" panose="020B0503020204020204" pitchFamily="34" charset="-122"/>
            </a:endParaRPr>
          </a:p>
          <a:p>
            <a:pPr marL="0" lvl="0" indent="285750" algn="just" defTabSz="914400" eaLnBrk="1" hangingPunct="1">
              <a:lnSpc>
                <a:spcPct val="100000"/>
              </a:lnSpc>
              <a:spcBef>
                <a:spcPts val="300"/>
              </a:spcBef>
              <a:spcAft>
                <a:spcPts val="300"/>
              </a:spcAft>
              <a:buFontTx/>
              <a:buNone/>
              <a:tabLst>
                <a:tab pos="5257800" algn="l"/>
              </a:tabLst>
            </a:pPr>
            <a:r>
              <a:rPr lang="en-US" altLang="zh-CN" sz="2000">
                <a:solidFill>
                  <a:srgbClr val="336699"/>
                </a:solidFill>
                <a:latin typeface="微软雅黑" panose="020B0503020204020204" pitchFamily="34" charset="-122"/>
              </a:rPr>
              <a:t>4.</a:t>
            </a:r>
            <a:r>
              <a:rPr lang="zh-CN" altLang="en-US" sz="2000">
                <a:solidFill>
                  <a:srgbClr val="336699"/>
                </a:solidFill>
                <a:latin typeface="微软雅黑" panose="020B0503020204020204" pitchFamily="34" charset="-122"/>
              </a:rPr>
              <a:t>宗教活动场所</a:t>
            </a:r>
            <a:r>
              <a:rPr lang="en-US" altLang="zh-CN" sz="2000">
                <a:solidFill>
                  <a:srgbClr val="336699"/>
                </a:solidFill>
                <a:latin typeface="微软雅黑" panose="020B0503020204020204" pitchFamily="34" charset="-122"/>
              </a:rPr>
              <a:t>——《</a:t>
            </a:r>
            <a:r>
              <a:rPr lang="zh-CN" altLang="en-US" sz="2000">
                <a:solidFill>
                  <a:srgbClr val="336699"/>
                </a:solidFill>
                <a:latin typeface="微软雅黑" panose="020B0503020204020204" pitchFamily="34" charset="-122"/>
              </a:rPr>
              <a:t>宗教活动场所登记证</a:t>
            </a:r>
            <a:r>
              <a:rPr lang="en-US" altLang="zh-CN" sz="2000">
                <a:solidFill>
                  <a:srgbClr val="336699"/>
                </a:solidFill>
                <a:latin typeface="微软雅黑" panose="020B0503020204020204" pitchFamily="34" charset="-122"/>
              </a:rPr>
              <a:t>》</a:t>
            </a:r>
            <a:endParaRPr lang="en-US" altLang="zh-CN" sz="2000">
              <a:solidFill>
                <a:srgbClr val="336699"/>
              </a:solidFill>
              <a:latin typeface="微软雅黑" panose="020B0503020204020204" pitchFamily="34" charset="-122"/>
            </a:endParaRPr>
          </a:p>
          <a:p>
            <a:pPr marL="0" lvl="0" indent="285750" algn="just" defTabSz="914400" eaLnBrk="1" hangingPunct="1">
              <a:lnSpc>
                <a:spcPct val="100000"/>
              </a:lnSpc>
              <a:spcBef>
                <a:spcPts val="300"/>
              </a:spcBef>
              <a:spcAft>
                <a:spcPts val="300"/>
              </a:spcAft>
              <a:buFontTx/>
              <a:buNone/>
              <a:tabLst>
                <a:tab pos="5257800" algn="l"/>
              </a:tabLst>
            </a:pPr>
            <a:r>
              <a:rPr lang="en-US" altLang="zh-CN" sz="2000">
                <a:solidFill>
                  <a:srgbClr val="336699"/>
                </a:solidFill>
                <a:latin typeface="微软雅黑" panose="020B0503020204020204" pitchFamily="34" charset="-122"/>
              </a:rPr>
              <a:t>5.</a:t>
            </a:r>
            <a:r>
              <a:rPr lang="zh-CN" altLang="en-US" sz="2000">
                <a:solidFill>
                  <a:srgbClr val="336699"/>
                </a:solidFill>
                <a:latin typeface="微软雅黑" panose="020B0503020204020204" pitchFamily="34" charset="-122"/>
              </a:rPr>
              <a:t>农民专业合作社</a:t>
            </a:r>
            <a:r>
              <a:rPr lang="en-US" altLang="zh-CN" sz="2000">
                <a:solidFill>
                  <a:srgbClr val="336699"/>
                </a:solidFill>
                <a:latin typeface="微软雅黑" panose="020B0503020204020204" pitchFamily="34" charset="-122"/>
              </a:rPr>
              <a:t>——《</a:t>
            </a:r>
            <a:r>
              <a:rPr lang="zh-CN" altLang="en-US" sz="2000">
                <a:solidFill>
                  <a:srgbClr val="336699"/>
                </a:solidFill>
                <a:latin typeface="微软雅黑" panose="020B0503020204020204" pitchFamily="34" charset="-122"/>
              </a:rPr>
              <a:t>农民专业合作社法人营业执照</a:t>
            </a:r>
            <a:r>
              <a:rPr lang="en-US" altLang="zh-CN" sz="2000">
                <a:solidFill>
                  <a:srgbClr val="336699"/>
                </a:solidFill>
                <a:latin typeface="微软雅黑" panose="020B0503020204020204" pitchFamily="34" charset="-122"/>
              </a:rPr>
              <a:t>》</a:t>
            </a:r>
            <a:endParaRPr lang="en-US" altLang="zh-CN" sz="2000">
              <a:solidFill>
                <a:srgbClr val="336699"/>
              </a:solidFill>
              <a:latin typeface="微软雅黑" panose="020B0503020204020204" pitchFamily="34" charset="-122"/>
            </a:endParaRPr>
          </a:p>
          <a:p>
            <a:pPr marL="0" lvl="0" indent="285750" algn="just" defTabSz="914400" eaLnBrk="1" hangingPunct="1">
              <a:lnSpc>
                <a:spcPct val="100000"/>
              </a:lnSpc>
              <a:spcBef>
                <a:spcPts val="300"/>
              </a:spcBef>
              <a:spcAft>
                <a:spcPts val="300"/>
              </a:spcAft>
              <a:buFontTx/>
              <a:buNone/>
              <a:tabLst>
                <a:tab pos="5257800" algn="l"/>
              </a:tabLst>
            </a:pPr>
            <a:r>
              <a:rPr lang="en-US" altLang="zh-CN" sz="2000">
                <a:solidFill>
                  <a:srgbClr val="336699"/>
                </a:solidFill>
                <a:latin typeface="微软雅黑" panose="020B0503020204020204" pitchFamily="34" charset="-122"/>
              </a:rPr>
              <a:t>6.</a:t>
            </a:r>
            <a:r>
              <a:rPr lang="zh-CN" altLang="en-US" sz="2000">
                <a:solidFill>
                  <a:srgbClr val="336699"/>
                </a:solidFill>
                <a:latin typeface="微软雅黑" panose="020B0503020204020204" pitchFamily="34" charset="-122"/>
              </a:rPr>
              <a:t>律师事务所</a:t>
            </a:r>
            <a:r>
              <a:rPr lang="en-US" altLang="zh-CN" sz="2000">
                <a:solidFill>
                  <a:srgbClr val="336699"/>
                </a:solidFill>
                <a:latin typeface="微软雅黑" panose="020B0503020204020204" pitchFamily="34" charset="-122"/>
              </a:rPr>
              <a:t>——《</a:t>
            </a:r>
            <a:r>
              <a:rPr lang="zh-CN" altLang="en-US" sz="2000">
                <a:solidFill>
                  <a:srgbClr val="336699"/>
                </a:solidFill>
                <a:latin typeface="微软雅黑" panose="020B0503020204020204" pitchFamily="34" charset="-122"/>
              </a:rPr>
              <a:t>律师事务所执业许可证</a:t>
            </a:r>
            <a:r>
              <a:rPr lang="en-US" altLang="zh-CN" sz="2000">
                <a:solidFill>
                  <a:srgbClr val="336699"/>
                </a:solidFill>
                <a:latin typeface="微软雅黑" panose="020B0503020204020204" pitchFamily="34" charset="-122"/>
              </a:rPr>
              <a:t>》</a:t>
            </a:r>
            <a:endParaRPr lang="en-US" altLang="zh-CN" sz="2000">
              <a:solidFill>
                <a:srgbClr val="336699"/>
              </a:solidFill>
              <a:latin typeface="微软雅黑" panose="020B0503020204020204" pitchFamily="34" charset="-122"/>
            </a:endParaRPr>
          </a:p>
        </p:txBody>
      </p:sp>
      <p:pic>
        <p:nvPicPr>
          <p:cNvPr id="176137" name="图片 18"/>
          <p:cNvPicPr>
            <a:picLocks noChangeAspect="1"/>
          </p:cNvPicPr>
          <p:nvPr/>
        </p:nvPicPr>
        <p:blipFill>
          <a:blip r:embed="rId3"/>
          <a:srcRect l="5090" t="6721" r="5257" b="7050"/>
          <a:stretch>
            <a:fillRect/>
          </a:stretch>
        </p:blipFill>
        <p:spPr>
          <a:xfrm>
            <a:off x="-14287" y="5084763"/>
            <a:ext cx="2468562" cy="1771650"/>
          </a:xfrm>
          <a:prstGeom prst="rect">
            <a:avLst/>
          </a:prstGeom>
          <a:noFill/>
          <a:ln w="9525">
            <a:noFill/>
          </a:ln>
        </p:spPr>
      </p:pic>
      <p:pic>
        <p:nvPicPr>
          <p:cNvPr id="176138" name="图片 19"/>
          <p:cNvPicPr>
            <a:picLocks noChangeAspect="1"/>
          </p:cNvPicPr>
          <p:nvPr/>
        </p:nvPicPr>
        <p:blipFill>
          <a:blip r:embed="rId4"/>
          <a:srcRect l="5553" t="7423" r="5267" b="9923"/>
          <a:stretch>
            <a:fillRect/>
          </a:stretch>
        </p:blipFill>
        <p:spPr>
          <a:xfrm>
            <a:off x="2405063" y="4014788"/>
            <a:ext cx="2565400" cy="1860550"/>
          </a:xfrm>
          <a:prstGeom prst="rect">
            <a:avLst/>
          </a:prstGeom>
          <a:noFill/>
          <a:ln w="9525">
            <a:noFill/>
          </a:ln>
        </p:spPr>
      </p:pic>
      <p:pic>
        <p:nvPicPr>
          <p:cNvPr id="176139" name="图片 20"/>
          <p:cNvPicPr>
            <a:picLocks noChangeAspect="1"/>
          </p:cNvPicPr>
          <p:nvPr/>
        </p:nvPicPr>
        <p:blipFill>
          <a:blip r:embed="rId5"/>
          <a:srcRect l="8560" t="10078" r="2921" b="4555"/>
          <a:stretch>
            <a:fillRect/>
          </a:stretch>
        </p:blipFill>
        <p:spPr>
          <a:xfrm>
            <a:off x="4937125" y="5038725"/>
            <a:ext cx="2616200" cy="1816100"/>
          </a:xfrm>
          <a:prstGeom prst="rect">
            <a:avLst/>
          </a:prstGeom>
          <a:noFill/>
          <a:ln w="9525">
            <a:noFill/>
          </a:ln>
        </p:spPr>
      </p:pic>
      <p:pic>
        <p:nvPicPr>
          <p:cNvPr id="176140" name="图片 21"/>
          <p:cNvPicPr>
            <a:picLocks noChangeAspect="1"/>
          </p:cNvPicPr>
          <p:nvPr/>
        </p:nvPicPr>
        <p:blipFill>
          <a:blip r:embed="rId6"/>
          <a:stretch>
            <a:fillRect/>
          </a:stretch>
        </p:blipFill>
        <p:spPr>
          <a:xfrm>
            <a:off x="7504113" y="4013200"/>
            <a:ext cx="2479675" cy="1773238"/>
          </a:xfrm>
          <a:prstGeom prst="rect">
            <a:avLst/>
          </a:prstGeom>
          <a:noFill/>
          <a:ln w="9525">
            <a:noFill/>
          </a:ln>
        </p:spPr>
      </p:pic>
      <p:pic>
        <p:nvPicPr>
          <p:cNvPr id="176141" name="图片 3"/>
          <p:cNvPicPr>
            <a:picLocks noChangeAspect="1"/>
          </p:cNvPicPr>
          <p:nvPr/>
        </p:nvPicPr>
        <p:blipFill>
          <a:blip r:embed="rId7"/>
          <a:stretch>
            <a:fillRect/>
          </a:stretch>
        </p:blipFill>
        <p:spPr>
          <a:xfrm>
            <a:off x="9818688" y="5033963"/>
            <a:ext cx="2401887" cy="1827212"/>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7" name="文本框 16"/>
          <p:cNvSpPr txBox="1"/>
          <p:nvPr/>
        </p:nvSpPr>
        <p:spPr>
          <a:xfrm>
            <a:off x="930275" y="1404938"/>
            <a:ext cx="2030413" cy="4619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a:solidFill>
                  <a:schemeClr val="bg1"/>
                </a:solidFill>
              </a:rPr>
              <a:t>这里添加标题</a:t>
            </a:r>
            <a:endParaRPr lang="zh-CN" altLang="en-US" sz="2400" b="1">
              <a:solidFill>
                <a:schemeClr val="bg1"/>
              </a:solidFill>
            </a:endParaRPr>
          </a:p>
        </p:txBody>
      </p:sp>
      <p:pic>
        <p:nvPicPr>
          <p:cNvPr id="178178"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78180" name="图片 1"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731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930275" y="1006475"/>
            <a:ext cx="5359400" cy="502920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sz="2800">
                <a:solidFill>
                  <a:schemeClr val="bg1"/>
                </a:solidFill>
                <a:latin typeface="微软雅黑" panose="020B0503020204020204" pitchFamily="34" charset="-122"/>
                <a:sym typeface="微软雅黑" panose="020B0503020204020204" pitchFamily="34" charset="-122"/>
              </a:rPr>
              <a:t>单位清查中的法人单位</a:t>
            </a:r>
            <a:endParaRPr lang="zh-CN" altLang="en-US" sz="2800">
              <a:solidFill>
                <a:schemeClr val="bg1"/>
              </a:solidFill>
              <a:latin typeface="微软雅黑" panose="020B0503020204020204" pitchFamily="34" charset="-122"/>
            </a:endParaRPr>
          </a:p>
          <a:p>
            <a:pPr lvl="0" eaLnBrk="1" hangingPunct="1">
              <a:buNone/>
            </a:pPr>
            <a:endParaRPr lang="zh-CN" altLang="ja-JP" sz="2800" u="sng">
              <a:solidFill>
                <a:schemeClr val="bg1"/>
              </a:solidFill>
              <a:latin typeface="微软雅黑" panose="020B0503020204020204" pitchFamily="34" charset="-122"/>
            </a:endParaRPr>
          </a:p>
          <a:p>
            <a:pPr lvl="0" algn="ctr">
              <a:buNone/>
            </a:pPr>
            <a:r>
              <a:rPr lang="zh-CN" altLang="en-US" sz="2800" u="sng">
                <a:solidFill>
                  <a:schemeClr val="bg1"/>
                </a:solidFill>
                <a:latin typeface="微软雅黑" panose="020B0503020204020204" pitchFamily="34" charset="-122"/>
              </a:rPr>
              <a:t>企业法人</a:t>
            </a:r>
            <a:endParaRPr lang="zh-CN" altLang="en-US" sz="2800" u="sng">
              <a:solidFill>
                <a:schemeClr val="bg1"/>
              </a:solidFill>
              <a:latin typeface="微软雅黑" panose="020B0503020204020204" pitchFamily="34" charset="-122"/>
            </a:endParaRPr>
          </a:p>
          <a:p>
            <a:pPr lvl="0" algn="ctr">
              <a:buNone/>
            </a:pPr>
            <a:endParaRPr lang="zh-CN" altLang="en-US" sz="2800" u="sng">
              <a:solidFill>
                <a:schemeClr val="bg1"/>
              </a:solidFill>
              <a:latin typeface="微软雅黑" panose="020B0503020204020204" pitchFamily="34" charset="-122"/>
            </a:endParaRPr>
          </a:p>
          <a:p>
            <a:pPr lvl="0" algn="ctr">
              <a:buNone/>
            </a:pPr>
            <a:r>
              <a:rPr lang="zh-CN" altLang="en-US" sz="2800" u="sng">
                <a:solidFill>
                  <a:schemeClr val="bg1"/>
                </a:solidFill>
                <a:latin typeface="微软雅黑" panose="020B0503020204020204" pitchFamily="34" charset="-122"/>
              </a:rPr>
              <a:t>事业单位法人</a:t>
            </a:r>
            <a:endParaRPr lang="zh-CN" altLang="en-US" sz="2800" u="sng">
              <a:solidFill>
                <a:schemeClr val="bg1"/>
              </a:solidFill>
              <a:latin typeface="微软雅黑" panose="020B0503020204020204" pitchFamily="34" charset="-122"/>
            </a:endParaRPr>
          </a:p>
          <a:p>
            <a:pPr lvl="0" algn="ctr">
              <a:buNone/>
            </a:pPr>
            <a:endParaRPr lang="zh-CN" altLang="en-US" sz="2800" u="sng">
              <a:solidFill>
                <a:schemeClr val="bg1"/>
              </a:solidFill>
              <a:latin typeface="微软雅黑" panose="020B0503020204020204" pitchFamily="34" charset="-122"/>
            </a:endParaRPr>
          </a:p>
          <a:p>
            <a:pPr lvl="0" algn="ctr">
              <a:buNone/>
            </a:pPr>
            <a:r>
              <a:rPr lang="zh-CN" altLang="en-US" sz="2800" u="sng">
                <a:solidFill>
                  <a:schemeClr val="bg1"/>
                </a:solidFill>
                <a:latin typeface="微软雅黑" panose="020B0503020204020204" pitchFamily="34" charset="-122"/>
              </a:rPr>
              <a:t>机关法人</a:t>
            </a:r>
            <a:endParaRPr lang="zh-CN" altLang="en-US" sz="2800" u="sng">
              <a:solidFill>
                <a:schemeClr val="bg1"/>
              </a:solidFill>
              <a:latin typeface="微软雅黑" panose="020B0503020204020204" pitchFamily="34" charset="-122"/>
            </a:endParaRPr>
          </a:p>
          <a:p>
            <a:pPr lvl="0" algn="ctr">
              <a:buNone/>
            </a:pPr>
            <a:endParaRPr lang="zh-CN" altLang="en-US" sz="2800" u="sng">
              <a:solidFill>
                <a:schemeClr val="bg1"/>
              </a:solidFill>
              <a:latin typeface="微软雅黑" panose="020B0503020204020204" pitchFamily="34" charset="-122"/>
            </a:endParaRPr>
          </a:p>
          <a:p>
            <a:pPr lvl="0" algn="ctr">
              <a:buNone/>
            </a:pPr>
            <a:r>
              <a:rPr lang="zh-CN" altLang="en-US" sz="2800" u="sng">
                <a:solidFill>
                  <a:schemeClr val="bg1"/>
                </a:solidFill>
                <a:latin typeface="微软雅黑" panose="020B0503020204020204" pitchFamily="34" charset="-122"/>
              </a:rPr>
              <a:t>社会团体法人</a:t>
            </a:r>
            <a:endParaRPr lang="zh-CN" altLang="en-US" sz="2800" u="sng">
              <a:solidFill>
                <a:schemeClr val="bg1"/>
              </a:solidFill>
              <a:latin typeface="微软雅黑" panose="020B0503020204020204" pitchFamily="34" charset="-122"/>
            </a:endParaRPr>
          </a:p>
          <a:p>
            <a:pPr lvl="0" algn="ctr">
              <a:buNone/>
            </a:pPr>
            <a:endParaRPr lang="zh-CN" altLang="en-US" sz="2800" u="sng">
              <a:solidFill>
                <a:schemeClr val="bg1"/>
              </a:solidFill>
              <a:latin typeface="微软雅黑" panose="020B0503020204020204" pitchFamily="34" charset="-122"/>
            </a:endParaRPr>
          </a:p>
          <a:p>
            <a:pPr lvl="0" algn="ctr">
              <a:buNone/>
            </a:pPr>
            <a:r>
              <a:rPr lang="zh-CN" altLang="en-US" sz="2800" u="sng">
                <a:solidFill>
                  <a:schemeClr val="bg1"/>
                </a:solidFill>
                <a:latin typeface="微软雅黑" panose="020B0503020204020204" pitchFamily="34" charset="-122"/>
              </a:rPr>
              <a:t>其他法人</a:t>
            </a:r>
            <a:endParaRPr lang="zh-CN" altLang="en-US" sz="2800" u="sng">
              <a:solidFill>
                <a:schemeClr val="bg1"/>
              </a:solidFill>
              <a:latin typeface="微软雅黑" panose="020B0503020204020204" pitchFamily="34" charset="-122"/>
              <a:sym typeface="微软雅黑" panose="020B0503020204020204" pitchFamily="34" charset="-122"/>
            </a:endParaRPr>
          </a:p>
        </p:txBody>
      </p:sp>
      <p:sp>
        <p:nvSpPr>
          <p:cNvPr id="2" name="角丸四角形 25"/>
          <p:cNvSpPr/>
          <p:nvPr/>
        </p:nvSpPr>
        <p:spPr>
          <a:xfrm>
            <a:off x="7500938" y="4178300"/>
            <a:ext cx="3541713" cy="1160463"/>
          </a:xfrm>
          <a:prstGeom prst="roundRect">
            <a:avLst>
              <a:gd name="adj" fmla="val 5252"/>
            </a:avLst>
          </a:prstGeom>
          <a:noFill/>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buNone/>
            </a:pPr>
            <a:r>
              <a:rPr lang="en-US" altLang="zh-CN">
                <a:solidFill>
                  <a:srgbClr val="000000"/>
                </a:solidFill>
                <a:latin typeface="Arial" panose="020B0604020202020204" pitchFamily="34" charset="0"/>
              </a:rPr>
              <a:t>        </a:t>
            </a:r>
            <a:r>
              <a:rPr lang="zh-CN" altLang="ja-JP">
                <a:solidFill>
                  <a:srgbClr val="000000"/>
                </a:solidFill>
                <a:latin typeface="Arial" panose="020B0604020202020204" pitchFamily="34" charset="0"/>
              </a:rPr>
              <a:t>以</a:t>
            </a:r>
            <a:r>
              <a:rPr lang="zh-CN" altLang="en-US">
                <a:solidFill>
                  <a:srgbClr val="000000"/>
                </a:solidFill>
                <a:latin typeface="Arial" panose="020B0604020202020204" pitchFamily="34" charset="0"/>
              </a:rPr>
              <a:t>相关管理</a:t>
            </a:r>
            <a:r>
              <a:rPr lang="zh-CN" altLang="ja-JP">
                <a:solidFill>
                  <a:srgbClr val="000000"/>
                </a:solidFill>
                <a:latin typeface="Arial" panose="020B0604020202020204" pitchFamily="34" charset="0"/>
              </a:rPr>
              <a:t>部门行政记录资料为</a:t>
            </a:r>
            <a:r>
              <a:rPr lang="zh-CN" altLang="ja-JP" b="1">
                <a:solidFill>
                  <a:srgbClr val="000000"/>
                </a:solidFill>
                <a:latin typeface="Arial" panose="020B0604020202020204" pitchFamily="34" charset="0"/>
              </a:rPr>
              <a:t>线索</a:t>
            </a:r>
            <a:r>
              <a:rPr lang="zh-CN" altLang="ja-JP">
                <a:solidFill>
                  <a:srgbClr val="000000"/>
                </a:solidFill>
                <a:latin typeface="Arial" panose="020B0604020202020204" pitchFamily="34" charset="0"/>
              </a:rPr>
              <a:t>确定单位类型</a:t>
            </a:r>
            <a:endParaRPr lang="zh-CN" altLang="ja-JP">
              <a:solidFill>
                <a:srgbClr val="000000"/>
              </a:solidFill>
              <a:latin typeface="Arial" panose="020B0604020202020204" pitchFamily="34" charset="0"/>
            </a:endParaRPr>
          </a:p>
        </p:txBody>
      </p:sp>
      <p:sp>
        <p:nvSpPr>
          <p:cNvPr id="3" name="角丸四角形 23"/>
          <p:cNvSpPr/>
          <p:nvPr/>
        </p:nvSpPr>
        <p:spPr>
          <a:xfrm>
            <a:off x="7110413" y="3921125"/>
            <a:ext cx="2038350" cy="388938"/>
          </a:xfrm>
          <a:prstGeom prst="roundRect">
            <a:avLst/>
          </a:prstGeom>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ja-JP" sz="1800" b="0" i="0" u="none" strike="noStrike" kern="1200" cap="none" spc="0" normalizeH="0" baseline="0" noProof="1">
              <a:ln>
                <a:noFill/>
              </a:ln>
              <a:solidFill>
                <a:schemeClr val="tx1"/>
              </a:solidFill>
              <a:effectLst/>
              <a:uLnTx/>
              <a:uFillTx/>
              <a:latin typeface="黑体" panose="02010609060101010101" charset="-122"/>
              <a:ea typeface="黑体" panose="02010609060101010101" charset="-122"/>
              <a:cs typeface="+mn-cs"/>
            </a:endParaRPr>
          </a:p>
        </p:txBody>
      </p:sp>
      <p:sp>
        <p:nvSpPr>
          <p:cNvPr id="178185" name="文本框 35"/>
          <p:cNvSpPr txBox="1"/>
          <p:nvPr/>
        </p:nvSpPr>
        <p:spPr>
          <a:xfrm>
            <a:off x="7154863" y="3906838"/>
            <a:ext cx="2224087"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zh-CN" altLang="en-US" sz="1800">
                <a:solidFill>
                  <a:srgbClr val="205A3E"/>
                </a:solidFill>
                <a:latin typeface="黑体" panose="02010609060101010101" charset="-122"/>
                <a:ea typeface="黑体" panose="02010609060101010101" charset="-122"/>
                <a:sym typeface="微软雅黑" panose="020B0503020204020204" pitchFamily="34" charset="-122"/>
              </a:rPr>
              <a:t>非营利性法人单位</a:t>
            </a:r>
            <a:endParaRPr lang="zh-CN" altLang="en-US" sz="1800">
              <a:solidFill>
                <a:srgbClr val="205A3E"/>
              </a:solidFill>
              <a:latin typeface="黑体" panose="02010609060101010101" charset="-122"/>
              <a:ea typeface="黑体" panose="02010609060101010101" charset="-122"/>
              <a:sym typeface="微软雅黑" panose="020B0503020204020204" pitchFamily="34" charset="-122"/>
            </a:endParaRPr>
          </a:p>
        </p:txBody>
      </p:sp>
      <p:sp>
        <p:nvSpPr>
          <p:cNvPr id="9" name="角丸四角形 25"/>
          <p:cNvSpPr/>
          <p:nvPr/>
        </p:nvSpPr>
        <p:spPr>
          <a:xfrm>
            <a:off x="7500938" y="2335213"/>
            <a:ext cx="3541713" cy="1152525"/>
          </a:xfrm>
          <a:prstGeom prst="roundRect">
            <a:avLst>
              <a:gd name="adj" fmla="val 5252"/>
            </a:avLst>
          </a:prstGeom>
          <a:noFill/>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buNone/>
            </a:pPr>
            <a:r>
              <a:rPr lang="en-US" altLang="zh-CN">
                <a:solidFill>
                  <a:srgbClr val="000000"/>
                </a:solidFill>
                <a:latin typeface="Arial" panose="020B0604020202020204" pitchFamily="34" charset="0"/>
              </a:rPr>
              <a:t>        </a:t>
            </a:r>
            <a:r>
              <a:rPr lang="zh-CN" altLang="ja-JP">
                <a:solidFill>
                  <a:srgbClr val="000000"/>
                </a:solidFill>
                <a:latin typeface="Arial" panose="020B0604020202020204" pitchFamily="34" charset="0"/>
              </a:rPr>
              <a:t>以</a:t>
            </a:r>
            <a:r>
              <a:rPr lang="zh-CN" altLang="en-US">
                <a:solidFill>
                  <a:srgbClr val="000000"/>
                </a:solidFill>
                <a:latin typeface="Arial" panose="020B0604020202020204" pitchFamily="34" charset="0"/>
              </a:rPr>
              <a:t>市场监管部门和税务部门</a:t>
            </a:r>
            <a:r>
              <a:rPr lang="zh-CN" altLang="ja-JP">
                <a:solidFill>
                  <a:srgbClr val="000000"/>
                </a:solidFill>
                <a:latin typeface="Arial" panose="020B0604020202020204" pitchFamily="34" charset="0"/>
              </a:rPr>
              <a:t>资料为</a:t>
            </a:r>
            <a:r>
              <a:rPr lang="zh-CN" altLang="ja-JP" b="1">
                <a:solidFill>
                  <a:srgbClr val="000000"/>
                </a:solidFill>
                <a:latin typeface="Arial" panose="020B0604020202020204" pitchFamily="34" charset="0"/>
              </a:rPr>
              <a:t>线索</a:t>
            </a:r>
            <a:r>
              <a:rPr lang="zh-CN" altLang="ja-JP">
                <a:solidFill>
                  <a:srgbClr val="000000"/>
                </a:solidFill>
                <a:latin typeface="Arial" panose="020B0604020202020204" pitchFamily="34" charset="0"/>
              </a:rPr>
              <a:t>确定单位类型</a:t>
            </a:r>
            <a:endParaRPr lang="zh-CN" altLang="ja-JP">
              <a:solidFill>
                <a:srgbClr val="000000"/>
              </a:solidFill>
              <a:latin typeface="Arial" panose="020B0604020202020204" pitchFamily="34" charset="0"/>
            </a:endParaRPr>
          </a:p>
        </p:txBody>
      </p:sp>
      <p:sp>
        <p:nvSpPr>
          <p:cNvPr id="10" name="角丸四角形 23"/>
          <p:cNvSpPr/>
          <p:nvPr/>
        </p:nvSpPr>
        <p:spPr>
          <a:xfrm>
            <a:off x="7154863" y="2155825"/>
            <a:ext cx="2038350" cy="360363"/>
          </a:xfrm>
          <a:prstGeom prst="roundRect">
            <a:avLst/>
          </a:prstGeom>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a:buNone/>
            </a:pPr>
            <a:r>
              <a:rPr lang="zh-CN" altLang="en-US">
                <a:solidFill>
                  <a:srgbClr val="205A3E"/>
                </a:solidFill>
                <a:latin typeface="黑体" panose="02010609060101010101" charset="-122"/>
                <a:ea typeface="黑体" panose="02010609060101010101" charset="-122"/>
              </a:rPr>
              <a:t>营利性法人单位</a:t>
            </a:r>
            <a:endParaRPr lang="zh-CN" altLang="ja-JP">
              <a:solidFill>
                <a:srgbClr val="205A3E"/>
              </a:solidFill>
              <a:latin typeface="黑体" panose="02010609060101010101" charset="-122"/>
              <a:ea typeface="黑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0225"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8022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0230" name="文本框 16"/>
          <p:cNvSpPr txBox="1"/>
          <p:nvPr/>
        </p:nvSpPr>
        <p:spPr>
          <a:xfrm>
            <a:off x="1506538" y="1143000"/>
            <a:ext cx="2339975" cy="523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b="1">
                <a:solidFill>
                  <a:schemeClr val="bg1"/>
                </a:solidFill>
              </a:rPr>
              <a:t>产业活动单位</a:t>
            </a:r>
            <a:endParaRPr lang="zh-CN" altLang="en-US" b="1">
              <a:solidFill>
                <a:schemeClr val="bg1"/>
              </a:solidFill>
            </a:endParaRPr>
          </a:p>
        </p:txBody>
      </p:sp>
      <p:sp>
        <p:nvSpPr>
          <p:cNvPr id="180231" name="文本框 4"/>
          <p:cNvSpPr txBox="1"/>
          <p:nvPr/>
        </p:nvSpPr>
        <p:spPr>
          <a:xfrm>
            <a:off x="752475" y="1978025"/>
            <a:ext cx="10687050" cy="3784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en-US">
                <a:solidFill>
                  <a:srgbClr val="336699"/>
                </a:solidFill>
                <a:latin typeface="微软雅黑" panose="020B0503020204020204" pitchFamily="34" charset="-122"/>
              </a:rPr>
              <a:t>    产业活动单位是指位于一个地点，从事一种或主要从事一种社会经济活动的组织或组织的一部分。需要同时满足以下条件：</a:t>
            </a:r>
            <a:endParaRPr lang="zh-CN" altLang="en-US">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a:solidFill>
                  <a:srgbClr val="336699"/>
                </a:solidFill>
                <a:latin typeface="微软雅黑" panose="020B0503020204020204" pitchFamily="34" charset="-122"/>
              </a:rPr>
              <a:t>（</a:t>
            </a:r>
            <a:r>
              <a:rPr lang="en-US" altLang="zh-CN">
                <a:solidFill>
                  <a:srgbClr val="336699"/>
                </a:solidFill>
                <a:latin typeface="微软雅黑" panose="020B0503020204020204" pitchFamily="34" charset="-122"/>
              </a:rPr>
              <a:t>1</a:t>
            </a:r>
            <a:r>
              <a:rPr lang="zh-CN" altLang="en-US">
                <a:solidFill>
                  <a:srgbClr val="336699"/>
                </a:solidFill>
                <a:latin typeface="微软雅黑" panose="020B0503020204020204" pitchFamily="34" charset="-122"/>
              </a:rPr>
              <a:t>）在一个场所从事一种或主要从事一种社会经济活动；</a:t>
            </a:r>
            <a:endParaRPr lang="zh-CN" altLang="en-US">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a:solidFill>
                  <a:srgbClr val="336699"/>
                </a:solidFill>
                <a:latin typeface="微软雅黑" panose="020B0503020204020204" pitchFamily="34" charset="-122"/>
              </a:rPr>
              <a:t>（</a:t>
            </a:r>
            <a:r>
              <a:rPr lang="en-US" altLang="zh-CN">
                <a:solidFill>
                  <a:srgbClr val="336699"/>
                </a:solidFill>
                <a:latin typeface="微软雅黑" panose="020B0503020204020204" pitchFamily="34" charset="-122"/>
              </a:rPr>
              <a:t>2</a:t>
            </a:r>
            <a:r>
              <a:rPr lang="zh-CN" altLang="en-US">
                <a:solidFill>
                  <a:srgbClr val="336699"/>
                </a:solidFill>
                <a:latin typeface="微软雅黑" panose="020B0503020204020204" pitchFamily="34" charset="-122"/>
              </a:rPr>
              <a:t>）相对独立地组织生产活动或经营活动；</a:t>
            </a:r>
            <a:endParaRPr lang="zh-CN" altLang="en-US">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a:solidFill>
                  <a:srgbClr val="336699"/>
                </a:solidFill>
                <a:latin typeface="微软雅黑" panose="020B0503020204020204" pitchFamily="34" charset="-122"/>
              </a:rPr>
              <a:t>（</a:t>
            </a:r>
            <a:r>
              <a:rPr lang="en-US" altLang="zh-CN">
                <a:solidFill>
                  <a:srgbClr val="336699"/>
                </a:solidFill>
                <a:latin typeface="微软雅黑" panose="020B0503020204020204" pitchFamily="34" charset="-122"/>
              </a:rPr>
              <a:t>3</a:t>
            </a:r>
            <a:r>
              <a:rPr lang="zh-CN" altLang="en-US">
                <a:solidFill>
                  <a:srgbClr val="336699"/>
                </a:solidFill>
                <a:latin typeface="微软雅黑" panose="020B0503020204020204" pitchFamily="34" charset="-122"/>
              </a:rPr>
              <a:t>）能够提供收入或者支出等相关资料。</a:t>
            </a:r>
            <a:endParaRPr lang="zh-CN" altLang="en-US">
              <a:solidFill>
                <a:srgbClr val="336699"/>
              </a:solidFill>
              <a:latin typeface="微软雅黑" panose="020B0503020204020204" pitchFamily="34" charset="-122"/>
            </a:endParaRPr>
          </a:p>
        </p:txBody>
      </p:sp>
      <p:sp>
        <p:nvSpPr>
          <p:cNvPr id="2" name="角丸四角形 16"/>
          <p:cNvSpPr/>
          <p:nvPr/>
        </p:nvSpPr>
        <p:spPr>
          <a:xfrm>
            <a:off x="8058692" y="4648570"/>
            <a:ext cx="3380833" cy="1423987"/>
          </a:xfrm>
          <a:prstGeom prst="roundRect">
            <a:avLst>
              <a:gd name="adj" fmla="val 10000"/>
            </a:avLst>
          </a:prstGeom>
          <a:gradFill>
            <a:gsLst>
              <a:gs pos="0">
                <a:srgbClr val="FE4444"/>
              </a:gs>
              <a:gs pos="100000">
                <a:srgbClr val="832B2B"/>
              </a:gs>
            </a:gsLst>
            <a:lin ang="5400000" scaled="0"/>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eaLnBrk="1" hangingPunct="1">
              <a:buNone/>
            </a:pPr>
            <a:r>
              <a:rPr lang="en-US" altLang="en-US" sz="2400">
                <a:solidFill>
                  <a:srgbClr val="FFFFFF"/>
                </a:solidFill>
                <a:latin typeface="黑体" panose="02010609060101010101" charset="-122"/>
                <a:ea typeface="黑体" panose="02010609060101010101" charset="-122"/>
              </a:rPr>
              <a:t>产业活动单位是法人单位整体中的一部分，受法人单位的管理和控制。</a:t>
            </a:r>
            <a:endParaRPr lang="en-US" altLang="en-US" sz="2400">
              <a:solidFill>
                <a:srgbClr val="FFFFFF"/>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50" name="直接箭头连接符 49"/>
          <p:cNvCxnSpPr/>
          <p:nvPr/>
        </p:nvCxnSpPr>
        <p:spPr>
          <a:xfrm>
            <a:off x="6773863" y="2060575"/>
            <a:ext cx="2900363" cy="7938"/>
          </a:xfrm>
          <a:prstGeom prst="straightConnector1">
            <a:avLst/>
          </a:prstGeom>
          <a:ln w="25400">
            <a:solidFill>
              <a:srgbClr val="1B24EB"/>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8682038" y="2886075"/>
            <a:ext cx="1030288" cy="3175"/>
          </a:xfrm>
          <a:prstGeom prst="straightConnector1">
            <a:avLst/>
          </a:prstGeom>
          <a:ln w="25400">
            <a:solidFill>
              <a:srgbClr val="1B24EB"/>
            </a:solidFill>
            <a:tailEnd type="triangle"/>
          </a:ln>
        </p:spPr>
        <p:style>
          <a:lnRef idx="1">
            <a:schemeClr val="accent1"/>
          </a:lnRef>
          <a:fillRef idx="0">
            <a:schemeClr val="accent1"/>
          </a:fillRef>
          <a:effectRef idx="0">
            <a:schemeClr val="accent1"/>
          </a:effectRef>
          <a:fontRef idx="minor">
            <a:schemeClr val="tx1"/>
          </a:fontRef>
        </p:style>
      </p:cxnSp>
      <p:sp>
        <p:nvSpPr>
          <p:cNvPr id="63" name="折角形 62"/>
          <p:cNvSpPr/>
          <p:nvPr/>
        </p:nvSpPr>
        <p:spPr>
          <a:xfrm>
            <a:off x="9725025" y="1714500"/>
            <a:ext cx="2174875" cy="696913"/>
          </a:xfrm>
          <a:prstGeom prst="foldedCorner">
            <a:avLst/>
          </a:prstGeom>
          <a:noFill/>
          <a:ln w="22225">
            <a:solidFill>
              <a:srgbClr val="1B24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9" name="文本框 12"/>
          <p:cNvSpPr txBox="1"/>
          <p:nvPr/>
        </p:nvSpPr>
        <p:spPr>
          <a:xfrm>
            <a:off x="9825038" y="1808163"/>
            <a:ext cx="1947863" cy="415925"/>
          </a:xfrm>
          <a:prstGeom prst="rect">
            <a:avLst/>
          </a:prstGeom>
          <a:solidFill>
            <a:schemeClr val="bg1"/>
          </a:solidFill>
          <a:ln w="6350">
            <a:solidFill>
              <a:schemeClr val="bg1"/>
            </a:solidFill>
          </a:ln>
        </p:spPr>
        <p:style>
          <a:lnRef idx="0">
            <a:schemeClr val="accent1"/>
          </a:lnRef>
          <a:fillRef idx="0">
            <a:schemeClr val="accent1"/>
          </a:fillRef>
          <a:effectRef idx="0">
            <a:schemeClr val="accent1"/>
          </a:effectRef>
          <a:fontRef idx="minor">
            <a:schemeClr val="dk1"/>
          </a:fontRef>
        </p:style>
        <p:txBody>
          <a:bodyPr lIns="0" tIns="0" rIns="0" bIns="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sz="1600">
                <a:solidFill>
                  <a:srgbClr val="000000"/>
                </a:solidFill>
                <a:latin typeface="黑体" panose="02010609060101010101" charset="-122"/>
                <a:ea typeface="黑体" panose="02010609060101010101" charset="-122"/>
              </a:rPr>
              <a:t>产业活动单位</a:t>
            </a:r>
            <a:endParaRPr lang="zh-CN" altLang="en-US" sz="1600">
              <a:solidFill>
                <a:srgbClr val="000000"/>
              </a:solidFill>
              <a:latin typeface="黑体" panose="02010609060101010101" charset="-122"/>
              <a:ea typeface="黑体" panose="02010609060101010101" charset="-122"/>
            </a:endParaRPr>
          </a:p>
          <a:p>
            <a:pPr lvl="0" algn="ctr" eaLnBrk="1" hangingPunct="1">
              <a:buNone/>
            </a:pPr>
            <a:r>
              <a:rPr lang="zh-CN" altLang="en-US" sz="1600">
                <a:solidFill>
                  <a:srgbClr val="000000"/>
                </a:solidFill>
                <a:latin typeface="黑体" panose="02010609060101010101" charset="-122"/>
                <a:ea typeface="黑体" panose="02010609060101010101" charset="-122"/>
              </a:rPr>
              <a:t>（本部）</a:t>
            </a:r>
            <a:endParaRPr lang="zh-CN" altLang="en-US" sz="1600">
              <a:solidFill>
                <a:srgbClr val="000000"/>
              </a:solidFill>
              <a:latin typeface="黑体" panose="02010609060101010101" charset="-122"/>
              <a:ea typeface="黑体" panose="02010609060101010101" charset="-122"/>
            </a:endParaRPr>
          </a:p>
        </p:txBody>
      </p:sp>
      <p:cxnSp>
        <p:nvCxnSpPr>
          <p:cNvPr id="61" name="直接箭头连接符 60"/>
          <p:cNvCxnSpPr/>
          <p:nvPr/>
        </p:nvCxnSpPr>
        <p:spPr>
          <a:xfrm>
            <a:off x="8724900" y="4324350"/>
            <a:ext cx="1030288" cy="3175"/>
          </a:xfrm>
          <a:prstGeom prst="straightConnector1">
            <a:avLst/>
          </a:prstGeom>
          <a:ln w="25400">
            <a:solidFill>
              <a:srgbClr val="1B24EB"/>
            </a:solidFill>
            <a:tailEnd type="triangle"/>
          </a:ln>
        </p:spPr>
        <p:style>
          <a:lnRef idx="1">
            <a:schemeClr val="accent1"/>
          </a:lnRef>
          <a:fillRef idx="0">
            <a:schemeClr val="accent1"/>
          </a:fillRef>
          <a:effectRef idx="0">
            <a:schemeClr val="accent1"/>
          </a:effectRef>
          <a:fontRef idx="minor">
            <a:schemeClr val="tx1"/>
          </a:fontRef>
        </p:style>
      </p:cxnSp>
      <p:sp>
        <p:nvSpPr>
          <p:cNvPr id="64" name="折角形 63"/>
          <p:cNvSpPr/>
          <p:nvPr/>
        </p:nvSpPr>
        <p:spPr>
          <a:xfrm>
            <a:off x="9734550" y="2652713"/>
            <a:ext cx="2174875" cy="668338"/>
          </a:xfrm>
          <a:prstGeom prst="foldedCorner">
            <a:avLst/>
          </a:prstGeom>
          <a:noFill/>
          <a:ln w="25400">
            <a:solidFill>
              <a:srgbClr val="1B24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5" name="文本框 12"/>
          <p:cNvSpPr txBox="1"/>
          <p:nvPr/>
        </p:nvSpPr>
        <p:spPr>
          <a:xfrm>
            <a:off x="9853613" y="2787650"/>
            <a:ext cx="1839913" cy="415925"/>
          </a:xfrm>
          <a:prstGeom prst="rect">
            <a:avLst/>
          </a:prstGeom>
          <a:solidFill>
            <a:schemeClr val="bg1"/>
          </a:solidFill>
          <a:ln w="25400">
            <a:noFill/>
          </a:ln>
        </p:spPr>
        <p:style>
          <a:lnRef idx="0">
            <a:schemeClr val="accent1"/>
          </a:lnRef>
          <a:fillRef idx="0">
            <a:schemeClr val="accent1"/>
          </a:fillRef>
          <a:effectRef idx="0">
            <a:schemeClr val="accent1"/>
          </a:effectRef>
          <a:fontRef idx="minor">
            <a:schemeClr val="dk1"/>
          </a:fontRef>
        </p:style>
        <p:txBody>
          <a:bodyPr lIns="0" tIns="0" rIns="0" bIns="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sz="1600">
                <a:solidFill>
                  <a:srgbClr val="000000"/>
                </a:solidFill>
                <a:latin typeface="黑体" panose="02010609060101010101" charset="-122"/>
                <a:ea typeface="黑体" panose="02010609060101010101" charset="-122"/>
              </a:rPr>
              <a:t>产业活动单位</a:t>
            </a:r>
            <a:endParaRPr lang="zh-CN" altLang="en-US" sz="1600">
              <a:solidFill>
                <a:srgbClr val="000000"/>
              </a:solidFill>
              <a:latin typeface="黑体" panose="02010609060101010101" charset="-122"/>
              <a:ea typeface="黑体" panose="02010609060101010101" charset="-122"/>
            </a:endParaRPr>
          </a:p>
          <a:p>
            <a:pPr lvl="0" algn="ctr" eaLnBrk="1" hangingPunct="1">
              <a:buNone/>
            </a:pPr>
            <a:r>
              <a:rPr lang="zh-CN" altLang="en-US" sz="1600">
                <a:solidFill>
                  <a:srgbClr val="000000"/>
                </a:solidFill>
                <a:latin typeface="黑体" panose="02010609060101010101" charset="-122"/>
                <a:ea typeface="黑体" panose="02010609060101010101" charset="-122"/>
              </a:rPr>
              <a:t>（分厂）</a:t>
            </a:r>
            <a:endParaRPr lang="zh-CN" altLang="en-US" sz="1600">
              <a:solidFill>
                <a:srgbClr val="000000"/>
              </a:solidFill>
              <a:latin typeface="黑体" panose="02010609060101010101" charset="-122"/>
              <a:ea typeface="黑体" panose="02010609060101010101" charset="-122"/>
            </a:endParaRPr>
          </a:p>
        </p:txBody>
      </p:sp>
      <p:sp>
        <p:nvSpPr>
          <p:cNvPr id="66" name="折角形 65"/>
          <p:cNvSpPr/>
          <p:nvPr/>
        </p:nvSpPr>
        <p:spPr>
          <a:xfrm>
            <a:off x="9737725" y="3957638"/>
            <a:ext cx="2174875" cy="715963"/>
          </a:xfrm>
          <a:prstGeom prst="foldedCorner">
            <a:avLst/>
          </a:prstGeom>
          <a:noFill/>
          <a:ln w="25400">
            <a:solidFill>
              <a:srgbClr val="1B24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7" name="文本框 12"/>
          <p:cNvSpPr txBox="1"/>
          <p:nvPr/>
        </p:nvSpPr>
        <p:spPr>
          <a:xfrm>
            <a:off x="9756775" y="4070350"/>
            <a:ext cx="2035175" cy="290513"/>
          </a:xfrm>
          <a:prstGeom prst="rect">
            <a:avLst/>
          </a:prstGeom>
          <a:solidFill>
            <a:schemeClr val="bg1"/>
          </a:solidFill>
          <a:ln w="6350">
            <a:solidFill>
              <a:schemeClr val="bg1"/>
            </a:solidFill>
          </a:ln>
        </p:spPr>
        <p:style>
          <a:lnRef idx="0">
            <a:schemeClr val="accent1"/>
          </a:lnRef>
          <a:fillRef idx="0">
            <a:schemeClr val="accent1"/>
          </a:fillRef>
          <a:effectRef idx="0">
            <a:schemeClr val="accent1"/>
          </a:effectRef>
          <a:fontRef idx="minor">
            <a:schemeClr val="dk1"/>
          </a:fontRef>
        </p:style>
        <p:txBody>
          <a:bodyPr lIns="0" tIns="0" rIns="0" bIns="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sz="1600">
                <a:solidFill>
                  <a:srgbClr val="000000"/>
                </a:solidFill>
                <a:latin typeface="黑体" panose="02010609060101010101" charset="-122"/>
                <a:ea typeface="黑体" panose="02010609060101010101" charset="-122"/>
              </a:rPr>
              <a:t>产业活动单位</a:t>
            </a:r>
            <a:endParaRPr lang="zh-CN" altLang="en-US" sz="1600">
              <a:solidFill>
                <a:srgbClr val="000000"/>
              </a:solidFill>
              <a:latin typeface="黑体" panose="02010609060101010101" charset="-122"/>
              <a:ea typeface="黑体" panose="02010609060101010101" charset="-122"/>
            </a:endParaRPr>
          </a:p>
          <a:p>
            <a:pPr lvl="0" algn="ctr" eaLnBrk="1" hangingPunct="1">
              <a:buNone/>
            </a:pPr>
            <a:r>
              <a:rPr lang="zh-CN" altLang="en-US" sz="1600">
                <a:solidFill>
                  <a:srgbClr val="000000"/>
                </a:solidFill>
                <a:latin typeface="黑体" panose="02010609060101010101" charset="-122"/>
                <a:ea typeface="黑体" panose="02010609060101010101" charset="-122"/>
              </a:rPr>
              <a:t>（销售中心）</a:t>
            </a:r>
            <a:endParaRPr lang="zh-CN" altLang="en-US" sz="1600">
              <a:solidFill>
                <a:srgbClr val="000000"/>
              </a:solidFill>
              <a:latin typeface="黑体" panose="02010609060101010101" charset="-122"/>
              <a:ea typeface="黑体" panose="02010609060101010101" charset="-122"/>
            </a:endParaRPr>
          </a:p>
        </p:txBody>
      </p:sp>
      <p:pic>
        <p:nvPicPr>
          <p:cNvPr id="182282" name="图片 6" descr="五经普LOGO透明底（长）"/>
          <p:cNvPicPr>
            <a:picLocks noChangeAspect="1"/>
          </p:cNvPicPr>
          <p:nvPr/>
        </p:nvPicPr>
        <p:blipFill>
          <a:blip r:embed="rId1"/>
          <a:stretch>
            <a:fillRect/>
          </a:stretch>
        </p:blipFill>
        <p:spPr>
          <a:xfrm>
            <a:off x="-76200" y="-225425"/>
            <a:ext cx="3695700" cy="1155700"/>
          </a:xfrm>
          <a:prstGeom prst="rect">
            <a:avLst/>
          </a:prstGeom>
          <a:noFill/>
          <a:ln w="9525">
            <a:noFill/>
          </a:ln>
        </p:spPr>
      </p:pic>
      <p:pic>
        <p:nvPicPr>
          <p:cNvPr id="182283" name="图片 17"/>
          <p:cNvPicPr>
            <a:picLocks noChangeAspect="1"/>
          </p:cNvPicPr>
          <p:nvPr/>
        </p:nvPicPr>
        <p:blipFill>
          <a:blip r:embed="rId2"/>
          <a:stretch>
            <a:fillRect/>
          </a:stretch>
        </p:blipFill>
        <p:spPr>
          <a:xfrm>
            <a:off x="8610600" y="0"/>
            <a:ext cx="3581400" cy="1006475"/>
          </a:xfrm>
          <a:prstGeom prst="rect">
            <a:avLst/>
          </a:prstGeom>
          <a:noFill/>
          <a:ln w="9525">
            <a:noFill/>
          </a:ln>
        </p:spPr>
      </p:pic>
      <p:cxnSp>
        <p:nvCxnSpPr>
          <p:cNvPr id="9" name="直接连接符 7"/>
          <p:cNvCxnSpPr/>
          <p:nvPr/>
        </p:nvCxnSpPr>
        <p:spPr>
          <a:xfrm>
            <a:off x="-48898" y="647700"/>
            <a:ext cx="11176002"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59" name="文本框 14">
            <a:hlinkClick r:id="" action="ppaction://noaction"/>
          </p:cNvPr>
          <p:cNvSpPr txBox="1"/>
          <p:nvPr/>
        </p:nvSpPr>
        <p:spPr>
          <a:xfrm>
            <a:off x="7748588" y="3438525"/>
            <a:ext cx="1296988" cy="446088"/>
          </a:xfrm>
          <a:prstGeom prst="rect">
            <a:avLst/>
          </a:prstGeom>
          <a:solidFill>
            <a:schemeClr val="bg1"/>
          </a:solidFill>
          <a:ln w="6350">
            <a:solidFill>
              <a:schemeClr val="bg1"/>
            </a:solidFill>
          </a:ln>
        </p:spPr>
        <p:style>
          <a:lnRef idx="0">
            <a:schemeClr val="accent1"/>
          </a:lnRef>
          <a:fillRef idx="0">
            <a:schemeClr val="accent1"/>
          </a:fillRef>
          <a:effectRef idx="0">
            <a:schemeClr val="accent1"/>
          </a:effectRef>
          <a:fontRef idx="minor">
            <a:schemeClr val="dk1"/>
          </a:fontRef>
        </p:style>
        <p:txBody>
          <a:bodyPr lIns="0" tIns="0" rIns="0" bIns="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sz="1400">
                <a:solidFill>
                  <a:srgbClr val="000000"/>
                </a:solidFill>
                <a:latin typeface="黑体" panose="02010609060101010101" charset="-122"/>
                <a:ea typeface="黑体" panose="02010609060101010101" charset="-122"/>
              </a:rPr>
              <a:t>产业活动单位</a:t>
            </a:r>
            <a:r>
              <a:rPr lang="en-US" altLang="zh-CN" sz="1400">
                <a:solidFill>
                  <a:srgbClr val="000000"/>
                </a:solidFill>
                <a:latin typeface="黑体" panose="02010609060101010101" charset="-122"/>
                <a:ea typeface="黑体" panose="02010609060101010101" charset="-122"/>
              </a:rPr>
              <a:t>2</a:t>
            </a:r>
            <a:endParaRPr lang="en-US" altLang="zh-CN" sz="1400">
              <a:solidFill>
                <a:srgbClr val="000000"/>
              </a:solidFill>
              <a:latin typeface="黑体" panose="02010609060101010101" charset="-122"/>
              <a:ea typeface="黑体" panose="02010609060101010101" charset="-122"/>
            </a:endParaRPr>
          </a:p>
          <a:p>
            <a:pPr lvl="0" algn="ctr" eaLnBrk="1" hangingPunct="1">
              <a:buNone/>
            </a:pPr>
            <a:r>
              <a:rPr lang="zh-CN" altLang="en-US" sz="1400">
                <a:solidFill>
                  <a:srgbClr val="000000"/>
                </a:solidFill>
                <a:latin typeface="黑体" panose="02010609060101010101" charset="-122"/>
                <a:ea typeface="黑体" panose="02010609060101010101" charset="-122"/>
              </a:rPr>
              <a:t>（分厂）</a:t>
            </a:r>
            <a:endParaRPr lang="zh-CN" altLang="en-US" sz="1400">
              <a:solidFill>
                <a:srgbClr val="000000"/>
              </a:solidFill>
              <a:latin typeface="黑体" panose="02010609060101010101" charset="-122"/>
              <a:ea typeface="黑体" panose="02010609060101010101" charset="-122"/>
            </a:endParaRPr>
          </a:p>
        </p:txBody>
      </p:sp>
      <p:sp>
        <p:nvSpPr>
          <p:cNvPr id="60" name="文本框 12"/>
          <p:cNvSpPr txBox="1"/>
          <p:nvPr/>
        </p:nvSpPr>
        <p:spPr>
          <a:xfrm>
            <a:off x="5981700" y="3187700"/>
            <a:ext cx="1165225" cy="406400"/>
          </a:xfrm>
          <a:prstGeom prst="rect">
            <a:avLst/>
          </a:prstGeom>
          <a:solidFill>
            <a:schemeClr val="bg1"/>
          </a:solidFill>
          <a:ln w="6350">
            <a:solidFill>
              <a:schemeClr val="bg1"/>
            </a:solidFill>
          </a:ln>
        </p:spPr>
        <p:style>
          <a:lnRef idx="0">
            <a:schemeClr val="accent1"/>
          </a:lnRef>
          <a:fillRef idx="0">
            <a:schemeClr val="accent1"/>
          </a:fillRef>
          <a:effectRef idx="0">
            <a:schemeClr val="accent1"/>
          </a:effectRef>
          <a:fontRef idx="minor">
            <a:schemeClr val="dk1"/>
          </a:fontRef>
        </p:style>
        <p:txBody>
          <a:bodyPr lIns="0" tIns="0" rIns="0" bIns="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sz="1400">
                <a:solidFill>
                  <a:srgbClr val="000000"/>
                </a:solidFill>
                <a:latin typeface="黑体" panose="02010609060101010101" charset="-122"/>
                <a:ea typeface="黑体" panose="02010609060101010101" charset="-122"/>
              </a:rPr>
              <a:t>法人单位本部</a:t>
            </a:r>
            <a:r>
              <a:rPr lang="en-US" altLang="zh-CN" sz="1400">
                <a:solidFill>
                  <a:srgbClr val="000000"/>
                </a:solidFill>
                <a:latin typeface="黑体" panose="02010609060101010101" charset="-122"/>
                <a:ea typeface="黑体" panose="02010609060101010101" charset="-122"/>
              </a:rPr>
              <a:t>1</a:t>
            </a:r>
            <a:endParaRPr lang="en-US" altLang="zh-CN" sz="1400">
              <a:solidFill>
                <a:srgbClr val="000000"/>
              </a:solidFill>
              <a:latin typeface="黑体" panose="02010609060101010101" charset="-122"/>
              <a:ea typeface="黑体" panose="02010609060101010101" charset="-122"/>
            </a:endParaRPr>
          </a:p>
          <a:p>
            <a:pPr lvl="0" algn="ctr" eaLnBrk="1" hangingPunct="1">
              <a:buNone/>
            </a:pPr>
            <a:r>
              <a:rPr lang="zh-CN" altLang="en-US" sz="1400">
                <a:solidFill>
                  <a:srgbClr val="000000"/>
                </a:solidFill>
                <a:latin typeface="黑体" panose="02010609060101010101" charset="-122"/>
                <a:ea typeface="黑体" panose="02010609060101010101" charset="-122"/>
              </a:rPr>
              <a:t>（总公司本部）</a:t>
            </a:r>
            <a:endParaRPr lang="zh-CN" altLang="en-US" sz="1400">
              <a:solidFill>
                <a:srgbClr val="000000"/>
              </a:solidFill>
              <a:latin typeface="黑体" panose="02010609060101010101" charset="-122"/>
              <a:ea typeface="黑体" panose="02010609060101010101" charset="-122"/>
            </a:endParaRPr>
          </a:p>
        </p:txBody>
      </p:sp>
      <p:sp>
        <p:nvSpPr>
          <p:cNvPr id="182287" name="矩形 61"/>
          <p:cNvSpPr/>
          <p:nvPr/>
        </p:nvSpPr>
        <p:spPr>
          <a:xfrm>
            <a:off x="7580313" y="4759325"/>
            <a:ext cx="1728787" cy="5222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1400">
                <a:latin typeface="黑体" panose="02010609060101010101" charset="-122"/>
                <a:ea typeface="黑体" panose="02010609060101010101" charset="-122"/>
              </a:rPr>
              <a:t>产业活动单位</a:t>
            </a:r>
            <a:r>
              <a:rPr lang="en-US" altLang="zh-CN" sz="1400">
                <a:latin typeface="黑体" panose="02010609060101010101" charset="-122"/>
                <a:ea typeface="黑体" panose="02010609060101010101" charset="-122"/>
              </a:rPr>
              <a:t>3</a:t>
            </a:r>
            <a:endParaRPr lang="en-US" altLang="zh-CN" sz="1400">
              <a:latin typeface="黑体" panose="02010609060101010101" charset="-122"/>
              <a:ea typeface="黑体" panose="02010609060101010101" charset="-122"/>
            </a:endParaRPr>
          </a:p>
          <a:p>
            <a:pPr marL="0" lvl="0" indent="0" algn="ctr" eaLnBrk="1" hangingPunct="1">
              <a:lnSpc>
                <a:spcPct val="100000"/>
              </a:lnSpc>
              <a:spcBef>
                <a:spcPct val="0"/>
              </a:spcBef>
              <a:buFontTx/>
              <a:buNone/>
            </a:pPr>
            <a:r>
              <a:rPr lang="zh-CN" altLang="en-US" sz="1400">
                <a:latin typeface="黑体" panose="02010609060101010101" charset="-122"/>
                <a:ea typeface="黑体" panose="02010609060101010101" charset="-122"/>
              </a:rPr>
              <a:t>（销售中心）</a:t>
            </a:r>
            <a:endParaRPr lang="zh-CN" altLang="en-US" sz="1400">
              <a:latin typeface="黑体" panose="02010609060101010101" charset="-122"/>
              <a:ea typeface="黑体" panose="02010609060101010101" charset="-122"/>
            </a:endParaRPr>
          </a:p>
        </p:txBody>
      </p:sp>
      <p:cxnSp>
        <p:nvCxnSpPr>
          <p:cNvPr id="68" name="直接箭头连接符 74"/>
          <p:cNvCxnSpPr/>
          <p:nvPr/>
        </p:nvCxnSpPr>
        <p:spPr>
          <a:xfrm flipH="1">
            <a:off x="5397500" y="3414713"/>
            <a:ext cx="442913" cy="63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折角形 69"/>
          <p:cNvSpPr/>
          <p:nvPr/>
        </p:nvSpPr>
        <p:spPr>
          <a:xfrm>
            <a:off x="4210050" y="2889250"/>
            <a:ext cx="1133475" cy="896938"/>
          </a:xfrm>
          <a:prstGeom prst="foldedCorner">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文本框 12"/>
          <p:cNvSpPr txBox="1"/>
          <p:nvPr/>
        </p:nvSpPr>
        <p:spPr>
          <a:xfrm>
            <a:off x="4284663" y="2967038"/>
            <a:ext cx="1004888" cy="766763"/>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lIns="0" tIns="0" rIns="0" bIns="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a:solidFill>
                  <a:srgbClr val="000000"/>
                </a:solidFill>
                <a:latin typeface="黑体" panose="02010609060101010101" charset="-122"/>
                <a:ea typeface="黑体" panose="02010609060101010101" charset="-122"/>
              </a:rPr>
              <a:t>法人单位</a:t>
            </a:r>
            <a:r>
              <a:rPr lang="en-US" altLang="zh-CN">
                <a:solidFill>
                  <a:srgbClr val="000000"/>
                </a:solidFill>
                <a:latin typeface="黑体" panose="02010609060101010101" charset="-122"/>
                <a:ea typeface="黑体" panose="02010609060101010101" charset="-122"/>
              </a:rPr>
              <a:t>B</a:t>
            </a:r>
            <a:endParaRPr lang="zh-CN" altLang="en-US">
              <a:solidFill>
                <a:srgbClr val="000000"/>
              </a:solidFill>
              <a:latin typeface="黑体" panose="02010609060101010101" charset="-122"/>
              <a:ea typeface="黑体" panose="02010609060101010101" charset="-122"/>
            </a:endParaRPr>
          </a:p>
        </p:txBody>
      </p:sp>
      <p:grpSp>
        <p:nvGrpSpPr>
          <p:cNvPr id="182291" name="组合 2"/>
          <p:cNvGrpSpPr/>
          <p:nvPr/>
        </p:nvGrpSpPr>
        <p:grpSpPr>
          <a:xfrm>
            <a:off x="5800725" y="1387475"/>
            <a:ext cx="3279775" cy="3929063"/>
            <a:chOff x="3223" y="4913"/>
            <a:chExt cx="5695" cy="5788"/>
          </a:xfrm>
        </p:grpSpPr>
        <p:pic>
          <p:nvPicPr>
            <p:cNvPr id="182297" name="图片 32"/>
            <p:cNvPicPr>
              <a:picLocks noChangeAspect="1"/>
            </p:cNvPicPr>
            <p:nvPr/>
          </p:nvPicPr>
          <p:blipFill>
            <a:blip r:embed="rId3"/>
            <a:stretch>
              <a:fillRect/>
            </a:stretch>
          </p:blipFill>
          <p:spPr>
            <a:xfrm>
              <a:off x="3563" y="5290"/>
              <a:ext cx="1618" cy="1437"/>
            </a:xfrm>
            <a:prstGeom prst="rect">
              <a:avLst/>
            </a:prstGeom>
            <a:noFill/>
            <a:ln w="31750" cap="flat" cmpd="sng">
              <a:solidFill>
                <a:srgbClr val="FF0000"/>
              </a:solidFill>
              <a:prstDash val="solid"/>
              <a:miter/>
              <a:headEnd type="none" w="med" len="med"/>
              <a:tailEnd type="none" w="med" len="med"/>
            </a:ln>
          </p:spPr>
        </p:pic>
        <p:pic>
          <p:nvPicPr>
            <p:cNvPr id="182298" name="图片 33">
              <a:hlinkClick r:id="" action="ppaction://noaction"/>
            </p:cNvPr>
            <p:cNvPicPr>
              <a:picLocks noChangeAspect="1"/>
            </p:cNvPicPr>
            <p:nvPr/>
          </p:nvPicPr>
          <p:blipFill>
            <a:blip r:embed="rId4"/>
            <a:stretch>
              <a:fillRect/>
            </a:stretch>
          </p:blipFill>
          <p:spPr>
            <a:xfrm>
              <a:off x="7074" y="6102"/>
              <a:ext cx="1304" cy="1226"/>
            </a:xfrm>
            <a:prstGeom prst="rect">
              <a:avLst/>
            </a:prstGeom>
            <a:noFill/>
            <a:ln w="31750" cap="flat" cmpd="sng">
              <a:solidFill>
                <a:srgbClr val="FF0000"/>
              </a:solidFill>
              <a:prstDash val="solid"/>
              <a:miter/>
              <a:headEnd type="none" w="med" len="med"/>
              <a:tailEnd type="none" w="med" len="med"/>
            </a:ln>
          </p:spPr>
        </p:pic>
        <p:cxnSp>
          <p:nvCxnSpPr>
            <p:cNvPr id="76" name="肘形连接符 75"/>
            <p:cNvCxnSpPr/>
            <p:nvPr/>
          </p:nvCxnSpPr>
          <p:spPr>
            <a:xfrm>
              <a:off x="5180" y="6010"/>
              <a:ext cx="1894" cy="706"/>
            </a:xfrm>
            <a:prstGeom prst="bentConnector3">
              <a:avLst>
                <a:gd name="adj1" fmla="val 50000"/>
              </a:avLst>
            </a:prstGeom>
            <a:ln w="31750" cmpd="sng">
              <a:solidFill>
                <a:srgbClr val="FF0000"/>
              </a:solidFill>
              <a:prstDash val="solid"/>
              <a:tailEnd type="arrow" w="sm" len="sm"/>
            </a:ln>
          </p:spPr>
          <p:style>
            <a:lnRef idx="1">
              <a:schemeClr val="accent1"/>
            </a:lnRef>
            <a:fillRef idx="0">
              <a:schemeClr val="accent1"/>
            </a:fillRef>
            <a:effectRef idx="0">
              <a:schemeClr val="accent1"/>
            </a:effectRef>
            <a:fontRef idx="minor">
              <a:schemeClr val="tx1"/>
            </a:fontRef>
          </p:style>
        </p:cxnSp>
        <p:pic>
          <p:nvPicPr>
            <p:cNvPr id="182300" name="图片 5"/>
            <p:cNvPicPr>
              <a:picLocks noChangeAspect="1"/>
            </p:cNvPicPr>
            <p:nvPr/>
          </p:nvPicPr>
          <p:blipFill>
            <a:blip r:embed="rId5"/>
            <a:stretch>
              <a:fillRect/>
            </a:stretch>
          </p:blipFill>
          <p:spPr>
            <a:xfrm>
              <a:off x="7067" y="8567"/>
              <a:ext cx="1495" cy="1009"/>
            </a:xfrm>
            <a:prstGeom prst="rect">
              <a:avLst/>
            </a:prstGeom>
            <a:noFill/>
            <a:ln w="31750" cap="flat" cmpd="sng">
              <a:solidFill>
                <a:srgbClr val="FF0000"/>
              </a:solidFill>
              <a:prstDash val="solid"/>
              <a:miter/>
              <a:headEnd type="none" w="med" len="med"/>
              <a:tailEnd type="none" w="med" len="med"/>
            </a:ln>
          </p:spPr>
        </p:pic>
        <p:cxnSp>
          <p:nvCxnSpPr>
            <p:cNvPr id="80" name="肘形连接符 79"/>
            <p:cNvCxnSpPr/>
            <p:nvPr/>
          </p:nvCxnSpPr>
          <p:spPr>
            <a:xfrm>
              <a:off x="5180" y="6010"/>
              <a:ext cx="1888" cy="3061"/>
            </a:xfrm>
            <a:prstGeom prst="bentConnector3">
              <a:avLst>
                <a:gd name="adj1" fmla="val 50000"/>
              </a:avLst>
            </a:prstGeom>
            <a:ln w="31750" cmpd="sng">
              <a:solidFill>
                <a:srgbClr val="FF0000"/>
              </a:solidFill>
              <a:prstDash val="solid"/>
              <a:tailEnd type="arrow" w="sm" len="sm"/>
            </a:ln>
          </p:spPr>
          <p:style>
            <a:lnRef idx="1">
              <a:schemeClr val="accent1"/>
            </a:lnRef>
            <a:fillRef idx="0">
              <a:schemeClr val="accent1"/>
            </a:fillRef>
            <a:effectRef idx="0">
              <a:schemeClr val="accent1"/>
            </a:effectRef>
            <a:fontRef idx="minor">
              <a:schemeClr val="tx1"/>
            </a:fontRef>
          </p:style>
        </p:cxnSp>
        <p:sp>
          <p:nvSpPr>
            <p:cNvPr id="81" name="圆角矩形 80"/>
            <p:cNvSpPr/>
            <p:nvPr/>
          </p:nvSpPr>
          <p:spPr>
            <a:xfrm>
              <a:off x="3223" y="4913"/>
              <a:ext cx="5695" cy="5788"/>
            </a:xfrm>
            <a:prstGeom prst="roundRect">
              <a:avLst>
                <a:gd name="adj" fmla="val 9016"/>
              </a:avLst>
            </a:prstGeom>
            <a:noFill/>
            <a:ln w="31750" cmpd="sng">
              <a:solidFill>
                <a:srgbClr val="FF0000"/>
              </a:solidFill>
              <a:prstDash val="solid"/>
            </a:ln>
          </p:spPr>
          <p:style>
            <a:lnRef idx="2">
              <a:schemeClr val="accent1"/>
            </a:lnRef>
            <a:fillRef idx="1">
              <a:schemeClr val="lt1"/>
            </a:fillRef>
            <a:effectRef idx="0">
              <a:schemeClr val="accent1"/>
            </a:effectRef>
            <a:fontRef idx="minor">
              <a:schemeClr val="dk1"/>
            </a:fontRef>
          </p:style>
          <p:txBody>
            <a:bodyPr lIns="0" tIns="0" rIns="0" bIns="0"/>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1" i="0" u="none" strike="noStrike" kern="1200" cap="none" spc="0" normalizeH="0" baseline="0" noProof="0">
                  <a:ln>
                    <a:noFill/>
                  </a:ln>
                  <a:solidFill>
                    <a:srgbClr val="000000"/>
                  </a:solidFill>
                  <a:effectLst/>
                  <a:uLnTx/>
                  <a:uFillTx/>
                  <a:latin typeface="等线 Light" panose="02010600030101010101" pitchFamily="2" charset="-122"/>
                  <a:ea typeface="宋体" panose="02010600030101010101" pitchFamily="2" charset="-122"/>
                  <a:cs typeface="等线 Light" panose="02010600030101010101" pitchFamily="2" charset="-122"/>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等线 Light"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1" i="0" u="none" strike="noStrike" kern="1200" cap="none" spc="0" normalizeH="0" baseline="0" noProof="0">
                  <a:ln>
                    <a:noFill/>
                  </a:ln>
                  <a:solidFill>
                    <a:srgbClr val="000000"/>
                  </a:solidFill>
                  <a:effectLst/>
                  <a:uLnTx/>
                  <a:uFillTx/>
                  <a:latin typeface="等线 Light" panose="02010600030101010101" pitchFamily="2" charset="-122"/>
                  <a:ea typeface="宋体" panose="02010600030101010101" pitchFamily="2" charset="-122"/>
                  <a:cs typeface="等线 Light" panose="02010600030101010101" pitchFamily="2" charset="-122"/>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1" i="0" u="none" strike="noStrike" kern="1200" cap="none" spc="0" normalizeH="0" baseline="0" noProof="0">
                  <a:ln>
                    <a:noFill/>
                  </a:ln>
                  <a:solidFill>
                    <a:srgbClr val="000000"/>
                  </a:solidFill>
                  <a:effectLst/>
                  <a:uLnTx/>
                  <a:uFillTx/>
                  <a:latin typeface="等线 Light" panose="02010600030101010101" pitchFamily="2" charset="-122"/>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rgbClr val="000000"/>
                  </a:solidFill>
                  <a:effectLst/>
                  <a:uLnTx/>
                  <a:uFillTx/>
                  <a:latin typeface="等线 Light" panose="02010600030101010101" pitchFamily="2" charset="-122"/>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rgbClr val="000000"/>
                  </a:solidFill>
                  <a:effectLst/>
                  <a:uLnTx/>
                  <a:uFillTx/>
                  <a:latin typeface="等线 Light" panose="02010600030101010101" pitchFamily="2" charset="-122"/>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pic>
        <p:nvPicPr>
          <p:cNvPr id="182292" name="图片 19"/>
          <p:cNvPicPr>
            <a:picLocks noChangeAspect="1"/>
          </p:cNvPicPr>
          <p:nvPr/>
        </p:nvPicPr>
        <p:blipFill>
          <a:blip r:embed="rId3"/>
          <a:stretch>
            <a:fillRect/>
          </a:stretch>
        </p:blipFill>
        <p:spPr>
          <a:xfrm>
            <a:off x="2193925" y="2216150"/>
            <a:ext cx="769938" cy="827088"/>
          </a:xfrm>
          <a:prstGeom prst="rect">
            <a:avLst/>
          </a:prstGeom>
          <a:noFill/>
          <a:ln w="31750" cap="flat" cmpd="sng">
            <a:solidFill>
              <a:srgbClr val="FF0000"/>
            </a:solidFill>
            <a:prstDash val="solid"/>
            <a:miter/>
            <a:headEnd type="none" w="med" len="med"/>
            <a:tailEnd type="none" w="med" len="med"/>
          </a:ln>
        </p:spPr>
      </p:pic>
      <p:sp>
        <p:nvSpPr>
          <p:cNvPr id="83" name="圆角矩形 82"/>
          <p:cNvSpPr/>
          <p:nvPr/>
        </p:nvSpPr>
        <p:spPr>
          <a:xfrm>
            <a:off x="1747838" y="1387475"/>
            <a:ext cx="1738313" cy="3929063"/>
          </a:xfrm>
          <a:prstGeom prst="roundRect">
            <a:avLst>
              <a:gd name="adj" fmla="val 9016"/>
            </a:avLst>
          </a:prstGeom>
          <a:noFill/>
          <a:ln w="31750" cmpd="sng">
            <a:solidFill>
              <a:srgbClr val="FF0000"/>
            </a:solidFill>
            <a:prstDash val="solid"/>
          </a:ln>
        </p:spPr>
        <p:style>
          <a:lnRef idx="2">
            <a:schemeClr val="accent1"/>
          </a:lnRef>
          <a:fillRef idx="1">
            <a:schemeClr val="lt1"/>
          </a:fillRef>
          <a:effectRef idx="0">
            <a:schemeClr val="accent1"/>
          </a:effectRef>
          <a:fontRef idx="minor">
            <a:schemeClr val="dk1"/>
          </a:fontRef>
        </p:style>
        <p:txBody>
          <a:bodyPr lIns="0" tIns="0" rIns="0" bIns="0"/>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1" i="0" u="none" strike="noStrike" kern="1200" cap="none" spc="0" normalizeH="0" baseline="0" noProof="0">
                <a:ln>
                  <a:noFill/>
                </a:ln>
                <a:solidFill>
                  <a:srgbClr val="000000"/>
                </a:solidFill>
                <a:effectLst/>
                <a:uLnTx/>
                <a:uFillTx/>
                <a:latin typeface="等线 Light" panose="02010600030101010101" pitchFamily="2" charset="-122"/>
                <a:ea typeface="宋体" panose="02010600030101010101" pitchFamily="2" charset="-122"/>
                <a:cs typeface="等线 Light" panose="02010600030101010101" pitchFamily="2" charset="-122"/>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等线 Light"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1" i="0" u="none" strike="noStrike" kern="1200" cap="none" spc="0" normalizeH="0" baseline="0" noProof="0">
                <a:ln>
                  <a:noFill/>
                </a:ln>
                <a:solidFill>
                  <a:srgbClr val="000000"/>
                </a:solidFill>
                <a:effectLst/>
                <a:uLnTx/>
                <a:uFillTx/>
                <a:latin typeface="等线 Light" panose="02010600030101010101" pitchFamily="2" charset="-122"/>
                <a:ea typeface="宋体" panose="02010600030101010101" pitchFamily="2" charset="-122"/>
                <a:cs typeface="等线 Light" panose="02010600030101010101" pitchFamily="2" charset="-122"/>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1" i="0" u="none" strike="noStrike" kern="1200" cap="none" spc="0" normalizeH="0" baseline="0" noProof="0">
                <a:ln>
                  <a:noFill/>
                </a:ln>
                <a:solidFill>
                  <a:srgbClr val="000000"/>
                </a:solidFill>
                <a:effectLst/>
                <a:uLnTx/>
                <a:uFillTx/>
                <a:latin typeface="等线 Light" panose="02010600030101010101" pitchFamily="2" charset="-122"/>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rgbClr val="000000"/>
                </a:solidFill>
                <a:effectLst/>
                <a:uLnTx/>
                <a:uFillTx/>
                <a:latin typeface="等线 Light" panose="02010600030101010101" pitchFamily="2" charset="-122"/>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 b="0" i="0" u="none" strike="noStrike" kern="1200" cap="none" spc="0" normalizeH="0" baseline="0" noProof="0">
                <a:ln>
                  <a:noFill/>
                </a:ln>
                <a:solidFill>
                  <a:srgbClr val="000000"/>
                </a:solidFill>
                <a:effectLst/>
                <a:uLnTx/>
                <a:uFillTx/>
                <a:latin typeface="等线 Light" panose="02010600030101010101" pitchFamily="2" charset="-122"/>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 </a:t>
            </a:r>
            <a:endParaRPr kumimoji="0" lang="zh-CN" altLang="en-US" sz="7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84" name="折角形 83"/>
          <p:cNvSpPr/>
          <p:nvPr/>
        </p:nvSpPr>
        <p:spPr>
          <a:xfrm>
            <a:off x="290513" y="2889250"/>
            <a:ext cx="1133475" cy="896938"/>
          </a:xfrm>
          <a:prstGeom prst="foldedCorner">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5" name="文本框 12"/>
          <p:cNvSpPr txBox="1"/>
          <p:nvPr/>
        </p:nvSpPr>
        <p:spPr>
          <a:xfrm>
            <a:off x="355600" y="2998788"/>
            <a:ext cx="1004888" cy="768350"/>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lIns="0" tIns="0" rIns="0" bIns="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a:solidFill>
                  <a:srgbClr val="000000"/>
                </a:solidFill>
                <a:latin typeface="黑体" panose="02010609060101010101" charset="-122"/>
                <a:ea typeface="黑体" panose="02010609060101010101" charset="-122"/>
              </a:rPr>
              <a:t>法人单位</a:t>
            </a:r>
            <a:r>
              <a:rPr lang="en-US" altLang="zh-CN">
                <a:solidFill>
                  <a:srgbClr val="000000"/>
                </a:solidFill>
                <a:latin typeface="黑体" panose="02010609060101010101" charset="-122"/>
                <a:ea typeface="黑体" panose="02010609060101010101" charset="-122"/>
              </a:rPr>
              <a:t>A</a:t>
            </a:r>
            <a:endParaRPr lang="en-US" altLang="zh-CN">
              <a:solidFill>
                <a:srgbClr val="000000"/>
              </a:solidFill>
              <a:latin typeface="黑体" panose="02010609060101010101" charset="-122"/>
              <a:ea typeface="黑体" panose="02010609060101010101" charset="-122"/>
            </a:endParaRPr>
          </a:p>
        </p:txBody>
      </p:sp>
      <p:cxnSp>
        <p:nvCxnSpPr>
          <p:cNvPr id="86" name="直接箭头连接符 46"/>
          <p:cNvCxnSpPr/>
          <p:nvPr/>
        </p:nvCxnSpPr>
        <p:spPr>
          <a:xfrm flipH="1">
            <a:off x="1423988" y="3462338"/>
            <a:ext cx="341313" cy="476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21" name="组合 10"/>
          <p:cNvGrpSpPr/>
          <p:nvPr/>
        </p:nvGrpSpPr>
        <p:grpSpPr>
          <a:xfrm>
            <a:off x="1138238" y="890588"/>
            <a:ext cx="9912350" cy="1987550"/>
            <a:chOff x="1913" y="3641"/>
            <a:chExt cx="15610" cy="3130"/>
          </a:xfrm>
        </p:grpSpPr>
        <p:sp>
          <p:nvSpPr>
            <p:cNvPr id="4" name="正方形/長方形 36"/>
            <p:cNvSpPr/>
            <p:nvPr/>
          </p:nvSpPr>
          <p:spPr>
            <a:xfrm>
              <a:off x="1913" y="4181"/>
              <a:ext cx="7210" cy="2590"/>
            </a:xfrm>
            <a:prstGeom prst="rect">
              <a:avLst/>
            </a:prstGeom>
            <a:solidFill>
              <a:schemeClr val="accent3">
                <a:lumMod val="40000"/>
                <a:lumOff val="60000"/>
              </a:scheme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lstStyle/>
            <a:p>
              <a:pPr marL="0" marR="0" lvl="0" indent="0" algn="l" defTabSz="914400" rtl="0" eaLnBrk="1" fontAlgn="base" latinLnBrk="0" hangingPunct="1">
                <a:lnSpc>
                  <a:spcPts val="1500"/>
                </a:lnSpc>
                <a:spcBef>
                  <a:spcPct val="0"/>
                </a:spcBef>
                <a:spcAft>
                  <a:spcPts val="300"/>
                </a:spcAft>
                <a:buClrTx/>
                <a:buSzTx/>
                <a:buFontTx/>
                <a:buNone/>
                <a:defRPr/>
              </a:pPr>
              <a:endParaRPr kumimoji="0" lang="en-US" altLang="ja-JP" sz="1400" b="0" i="0" u="none" strike="noStrike" kern="1200" cap="none" spc="0" normalizeH="0" baseline="0" noProof="1">
                <a:ln>
                  <a:noFill/>
                </a:ln>
                <a:solidFill>
                  <a:schemeClr val="tx1"/>
                </a:solidFill>
                <a:effectLst/>
                <a:uLnTx/>
                <a:uFillTx/>
                <a:latin typeface="+mj-ea"/>
                <a:ea typeface="+mj-ea"/>
                <a:cs typeface="+mn-cs"/>
              </a:endParaRPr>
            </a:p>
            <a:p>
              <a:pPr marL="1943100" marR="0" lvl="0" indent="-1943100" algn="l" defTabSz="914400" rtl="0" eaLnBrk="1" fontAlgn="base" latinLnBrk="0" hangingPunct="1">
                <a:lnSpc>
                  <a:spcPts val="1400"/>
                </a:lnSpc>
                <a:spcBef>
                  <a:spcPts val="1200"/>
                </a:spcBef>
                <a:spcAft>
                  <a:spcPct val="0"/>
                </a:spcAft>
                <a:buClrTx/>
                <a:buSzTx/>
                <a:buFont typeface="Wingdings" panose="05000000000000000000" pitchFamily="2" charset="2"/>
                <a:buChar char="Ø"/>
                <a:defRPr/>
              </a:pPr>
              <a:endParaRPr kumimoji="0" lang="en-US" altLang="ja-JP" sz="1400" b="0" i="0" u="none" strike="noStrike" kern="1200" cap="none" spc="0" normalizeH="0" baseline="0" noProof="1">
                <a:ln>
                  <a:noFill/>
                </a:ln>
                <a:solidFill>
                  <a:schemeClr val="tx1"/>
                </a:solidFill>
                <a:effectLst/>
                <a:uLnTx/>
                <a:uFillTx/>
                <a:latin typeface="+mj-ea"/>
                <a:ea typeface="+mj-ea"/>
                <a:cs typeface="+mn-cs"/>
              </a:endParaRPr>
            </a:p>
            <a:p>
              <a:pPr marL="0" marR="0" lvl="0" indent="0" algn="l" defTabSz="914400" rtl="0" eaLnBrk="1" fontAlgn="base" latinLnBrk="0" hangingPunct="1">
                <a:lnSpc>
                  <a:spcPts val="1500"/>
                </a:lnSpc>
                <a:spcBef>
                  <a:spcPct val="0"/>
                </a:spcBef>
                <a:spcAft>
                  <a:spcPts val="300"/>
                </a:spcAft>
                <a:buClrTx/>
                <a:buSzTx/>
                <a:buFontTx/>
                <a:buNone/>
                <a:defRPr/>
              </a:pPr>
              <a:endParaRPr kumimoji="0" lang="en-US" altLang="ja-JP" sz="1400" b="0" i="0" u="none" strike="noStrike" kern="1200" cap="none" spc="0" normalizeH="0" baseline="0" noProof="1">
                <a:ln>
                  <a:noFill/>
                </a:ln>
                <a:solidFill>
                  <a:schemeClr val="tx1"/>
                </a:solidFill>
                <a:effectLst/>
                <a:uLnTx/>
                <a:uFillTx/>
                <a:latin typeface="+mj-ea"/>
                <a:ea typeface="+mj-ea"/>
                <a:cs typeface="+mn-cs"/>
              </a:endParaRPr>
            </a:p>
          </p:txBody>
        </p:sp>
        <p:sp>
          <p:nvSpPr>
            <p:cNvPr id="30" name="正方形/長方形 29"/>
            <p:cNvSpPr/>
            <p:nvPr/>
          </p:nvSpPr>
          <p:spPr>
            <a:xfrm>
              <a:off x="10135" y="4208"/>
              <a:ext cx="7158" cy="2563"/>
            </a:xfrm>
            <a:prstGeom prst="rect">
              <a:avLst/>
            </a:prstGeom>
            <a:solidFill>
              <a:schemeClr val="accent3">
                <a:lumMod val="40000"/>
                <a:lumOff val="60000"/>
              </a:scheme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lstStyle/>
            <a:p>
              <a:pPr marL="0" marR="0" lvl="0" indent="0" algn="l" defTabSz="914400" rtl="0" eaLnBrk="1" fontAlgn="base" latinLnBrk="0" hangingPunct="1">
                <a:lnSpc>
                  <a:spcPts val="1500"/>
                </a:lnSpc>
                <a:spcBef>
                  <a:spcPct val="0"/>
                </a:spcBef>
                <a:spcAft>
                  <a:spcPts val="300"/>
                </a:spcAft>
                <a:buClrTx/>
                <a:buSzTx/>
                <a:buFontTx/>
                <a:buNone/>
                <a:defRPr/>
              </a:pPr>
              <a:endParaRPr kumimoji="0" lang="en-US" altLang="ja-JP" sz="1400" b="0" i="0" u="none" strike="noStrike" kern="1200" cap="none" spc="0" normalizeH="0" baseline="0" noProof="1">
                <a:ln>
                  <a:noFill/>
                </a:ln>
                <a:solidFill>
                  <a:schemeClr val="tx1"/>
                </a:solidFill>
                <a:effectLst/>
                <a:uLnTx/>
                <a:uFillTx/>
                <a:latin typeface="+mj-ea"/>
                <a:ea typeface="+mj-ea"/>
                <a:cs typeface="+mn-cs"/>
              </a:endParaRPr>
            </a:p>
            <a:p>
              <a:pPr marL="1943100" marR="0" lvl="0" indent="-1943100" algn="l" defTabSz="914400" rtl="0" eaLnBrk="1" fontAlgn="base" latinLnBrk="0" hangingPunct="1">
                <a:lnSpc>
                  <a:spcPts val="1400"/>
                </a:lnSpc>
                <a:spcBef>
                  <a:spcPts val="1200"/>
                </a:spcBef>
                <a:spcAft>
                  <a:spcPct val="0"/>
                </a:spcAft>
                <a:buClrTx/>
                <a:buSzTx/>
                <a:buFont typeface="Wingdings" panose="05000000000000000000" pitchFamily="2" charset="2"/>
                <a:buChar char="Ø"/>
                <a:defRPr/>
              </a:pPr>
              <a:endParaRPr kumimoji="0" lang="en-US" altLang="ja-JP" sz="1400" b="0" i="0" u="none" strike="noStrike" kern="1200" cap="none" spc="0" normalizeH="0" baseline="0" noProof="1">
                <a:ln>
                  <a:noFill/>
                </a:ln>
                <a:solidFill>
                  <a:schemeClr val="tx1"/>
                </a:solidFill>
                <a:effectLst/>
                <a:uLnTx/>
                <a:uFillTx/>
                <a:latin typeface="+mj-ea"/>
                <a:ea typeface="+mj-ea"/>
                <a:cs typeface="+mn-cs"/>
              </a:endParaRPr>
            </a:p>
            <a:p>
              <a:pPr marL="0" marR="0" lvl="0" indent="0" algn="l" defTabSz="914400" rtl="0" eaLnBrk="1" fontAlgn="base" latinLnBrk="0" hangingPunct="1">
                <a:lnSpc>
                  <a:spcPts val="1500"/>
                </a:lnSpc>
                <a:spcBef>
                  <a:spcPct val="0"/>
                </a:spcBef>
                <a:spcAft>
                  <a:spcPts val="300"/>
                </a:spcAft>
                <a:buClrTx/>
                <a:buSzTx/>
                <a:buFontTx/>
                <a:buNone/>
                <a:defRPr/>
              </a:pPr>
              <a:endParaRPr kumimoji="0" lang="en-US" altLang="ja-JP" sz="1400" b="0" i="0" u="none" strike="noStrike" kern="1200" cap="none" spc="0" normalizeH="0" baseline="0" noProof="1">
                <a:ln>
                  <a:noFill/>
                </a:ln>
                <a:solidFill>
                  <a:schemeClr val="tx1"/>
                </a:solidFill>
                <a:effectLst/>
                <a:uLnTx/>
                <a:uFillTx/>
                <a:latin typeface="+mj-ea"/>
                <a:ea typeface="+mj-ea"/>
                <a:cs typeface="+mn-cs"/>
              </a:endParaRPr>
            </a:p>
          </p:txBody>
        </p:sp>
        <p:sp>
          <p:nvSpPr>
            <p:cNvPr id="184333" name="テキスト ボックス 30"/>
            <p:cNvSpPr txBox="1"/>
            <p:nvPr/>
          </p:nvSpPr>
          <p:spPr>
            <a:xfrm>
              <a:off x="10408" y="4648"/>
              <a:ext cx="7115" cy="208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71450" lvl="0" indent="-171450" eaLnBrk="1" hangingPunct="1">
                <a:lnSpc>
                  <a:spcPct val="100000"/>
                </a:lnSpc>
                <a:spcBef>
                  <a:spcPct val="0"/>
                </a:spcBef>
                <a:buFont typeface="Wingdings" panose="05000000000000000000" pitchFamily="2" charset="2"/>
                <a:buChar char="Ø"/>
              </a:pPr>
              <a:r>
                <a:rPr lang="zh-CN" altLang="en-US" sz="2000" b="1">
                  <a:latin typeface="微软雅黑" panose="020B0503020204020204" pitchFamily="34" charset="-122"/>
                  <a:sym typeface="微软雅黑" panose="020B0503020204020204" pitchFamily="34" charset="-122"/>
                </a:rPr>
                <a:t>条件</a:t>
              </a:r>
              <a:r>
                <a:rPr lang="en-US" altLang="zh-CN" sz="2000" b="1">
                  <a:latin typeface="微软雅黑" panose="020B0503020204020204" pitchFamily="34" charset="-122"/>
                  <a:sym typeface="微软雅黑" panose="020B0503020204020204" pitchFamily="34" charset="-122"/>
                </a:rPr>
                <a:t>1</a:t>
              </a:r>
              <a:r>
                <a:rPr lang="zh-CN" altLang="en-US" sz="2000" b="1">
                  <a:latin typeface="微软雅黑" panose="020B0503020204020204" pitchFamily="34" charset="-122"/>
                  <a:sym typeface="微软雅黑" panose="020B0503020204020204" pitchFamily="34" charset="-122"/>
                </a:rPr>
                <a:t>：与法人有被管理关系</a:t>
              </a:r>
              <a:endParaRPr lang="zh-CN" altLang="en-US" sz="2000" b="1">
                <a:latin typeface="微软雅黑" panose="020B0503020204020204" pitchFamily="34" charset="-122"/>
                <a:sym typeface="微软雅黑" panose="020B0503020204020204" pitchFamily="34" charset="-122"/>
              </a:endParaRPr>
            </a:p>
            <a:p>
              <a:pPr marL="171450" lvl="0" indent="-171450" eaLnBrk="1" hangingPunct="1">
                <a:lnSpc>
                  <a:spcPct val="100000"/>
                </a:lnSpc>
                <a:spcBef>
                  <a:spcPct val="0"/>
                </a:spcBef>
                <a:buFont typeface="Wingdings" panose="05000000000000000000" pitchFamily="2" charset="2"/>
                <a:buChar char="Ø"/>
              </a:pPr>
              <a:r>
                <a:rPr lang="zh-CN" altLang="en-US" sz="2000" b="1">
                  <a:latin typeface="微软雅黑" panose="020B0503020204020204" pitchFamily="34" charset="-122"/>
                  <a:sym typeface="微软雅黑" panose="020B0503020204020204" pitchFamily="34" charset="-122"/>
                </a:rPr>
                <a:t>条件</a:t>
              </a:r>
              <a:r>
                <a:rPr lang="en-US" altLang="zh-CN" sz="2000" b="1">
                  <a:latin typeface="微软雅黑" panose="020B0503020204020204" pitchFamily="34" charset="-122"/>
                  <a:sym typeface="微软雅黑" panose="020B0503020204020204" pitchFamily="34" charset="-122"/>
                </a:rPr>
                <a:t>2</a:t>
              </a:r>
              <a:r>
                <a:rPr lang="zh-CN" altLang="en-US" sz="2000" b="1">
                  <a:latin typeface="微软雅黑" panose="020B0503020204020204" pitchFamily="34" charset="-122"/>
                  <a:sym typeface="微软雅黑" panose="020B0503020204020204" pitchFamily="34" charset="-122"/>
                </a:rPr>
                <a:t>：由法人认可确认。</a:t>
              </a:r>
              <a:endParaRPr lang="en-US" altLang="zh-CN" sz="2000" b="1">
                <a:latin typeface="微软雅黑" panose="020B0503020204020204" pitchFamily="34" charset="-122"/>
                <a:sym typeface="微软雅黑" panose="020B0503020204020204" pitchFamily="34" charset="-122"/>
              </a:endParaRPr>
            </a:p>
            <a:p>
              <a:pPr marL="171450" lvl="0" indent="-171450" eaLnBrk="1" hangingPunct="1">
                <a:lnSpc>
                  <a:spcPct val="100000"/>
                </a:lnSpc>
                <a:spcBef>
                  <a:spcPct val="0"/>
                </a:spcBef>
                <a:buFont typeface="Wingdings" panose="05000000000000000000" pitchFamily="2" charset="2"/>
                <a:buChar char="Ø"/>
              </a:pPr>
              <a:r>
                <a:rPr lang="zh-CN" altLang="en-US" sz="2000" b="1">
                  <a:latin typeface="微软雅黑" panose="020B0503020204020204" pitchFamily="34" charset="-122"/>
                  <a:sym typeface="微软雅黑" panose="020B0503020204020204" pitchFamily="34" charset="-122"/>
                </a:rPr>
                <a:t>条件</a:t>
              </a:r>
              <a:r>
                <a:rPr lang="en-US" altLang="zh-CN" sz="2000" b="1">
                  <a:latin typeface="微软雅黑" panose="020B0503020204020204" pitchFamily="34" charset="-122"/>
                  <a:sym typeface="微软雅黑" panose="020B0503020204020204" pitchFamily="34" charset="-122"/>
                </a:rPr>
                <a:t>3</a:t>
              </a:r>
              <a:r>
                <a:rPr lang="zh-CN" altLang="en-US" sz="2000" b="1">
                  <a:latin typeface="微软雅黑" panose="020B0503020204020204" pitchFamily="34" charset="-122"/>
                  <a:sym typeface="微软雅黑" panose="020B0503020204020204" pitchFamily="34" charset="-122"/>
                </a:rPr>
                <a:t>：是否能够独立掌握收支。</a:t>
              </a:r>
              <a:endParaRPr lang="en-US" altLang="zh-CN" sz="2000" b="1">
                <a:latin typeface="微软雅黑" panose="020B0503020204020204" pitchFamily="34" charset="-122"/>
                <a:sym typeface="微软雅黑" panose="020B0503020204020204" pitchFamily="34" charset="-122"/>
              </a:endParaRPr>
            </a:p>
            <a:p>
              <a:pPr marL="171450" lvl="0" indent="-171450" eaLnBrk="1" hangingPunct="1">
                <a:lnSpc>
                  <a:spcPct val="100000"/>
                </a:lnSpc>
                <a:spcBef>
                  <a:spcPct val="0"/>
                </a:spcBef>
                <a:buFontTx/>
                <a:buNone/>
              </a:pPr>
              <a:endParaRPr lang="zh-CN" altLang="ja-JP" sz="2000" b="1">
                <a:latin typeface="微软雅黑" panose="020B0503020204020204" pitchFamily="34" charset="-122"/>
                <a:sym typeface="微软雅黑" panose="020B0503020204020204" pitchFamily="34" charset="-122"/>
              </a:endParaRPr>
            </a:p>
          </p:txBody>
        </p:sp>
        <p:sp>
          <p:nvSpPr>
            <p:cNvPr id="184334" name="テキスト ボックス 38"/>
            <p:cNvSpPr txBox="1"/>
            <p:nvPr/>
          </p:nvSpPr>
          <p:spPr>
            <a:xfrm>
              <a:off x="2159" y="4486"/>
              <a:ext cx="6719" cy="208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71450" lvl="0" indent="-171450" eaLnBrk="1" hangingPunct="1">
                <a:lnSpc>
                  <a:spcPct val="100000"/>
                </a:lnSpc>
                <a:spcBef>
                  <a:spcPct val="0"/>
                </a:spcBef>
                <a:buFont typeface="Wingdings" panose="05000000000000000000" pitchFamily="2" charset="2"/>
                <a:buChar char="Ø"/>
              </a:pPr>
              <a:r>
                <a:rPr lang="ja-JP" altLang="en-US" sz="2000" b="1">
                  <a:latin typeface="微软雅黑" panose="020B0503020204020204" pitchFamily="34" charset="-122"/>
                </a:rPr>
                <a:t>查看</a:t>
              </a:r>
              <a:r>
                <a:rPr lang="zh-CN" altLang="en-US" sz="2000" b="1">
                  <a:latin typeface="微软雅黑" panose="020B0503020204020204" pitchFamily="34" charset="-122"/>
                </a:rPr>
                <a:t>营业执照</a:t>
              </a:r>
              <a:r>
                <a:rPr lang="en-US" altLang="zh-CN" sz="2000" b="1">
                  <a:latin typeface="微软雅黑" panose="020B0503020204020204" pitchFamily="34" charset="-122"/>
                </a:rPr>
                <a:t>+</a:t>
              </a:r>
              <a:r>
                <a:rPr lang="zh-CN" altLang="en-US" sz="2000" b="1">
                  <a:latin typeface="微软雅黑" panose="020B0503020204020204" pitchFamily="34" charset="-122"/>
                </a:rPr>
                <a:t>单位名称</a:t>
              </a:r>
              <a:r>
                <a:rPr lang="zh-CN" altLang="ja-JP" sz="2000" b="1">
                  <a:latin typeface="微软雅黑" panose="020B0503020204020204" pitchFamily="34" charset="-122"/>
                </a:rPr>
                <a:t>。</a:t>
              </a:r>
              <a:endParaRPr lang="zh-CN" altLang="ja-JP" sz="2000" b="1">
                <a:latin typeface="微软雅黑" panose="020B0503020204020204" pitchFamily="34" charset="-122"/>
              </a:endParaRPr>
            </a:p>
            <a:p>
              <a:pPr marL="171450" lvl="0" indent="-171450" eaLnBrk="1" hangingPunct="1">
                <a:lnSpc>
                  <a:spcPct val="100000"/>
                </a:lnSpc>
                <a:spcBef>
                  <a:spcPct val="0"/>
                </a:spcBef>
                <a:buFont typeface="Wingdings" panose="05000000000000000000" pitchFamily="2" charset="2"/>
                <a:buChar char="Ø"/>
              </a:pPr>
              <a:r>
                <a:rPr lang="zh-CN" altLang="ja-JP" sz="2000" b="1">
                  <a:latin typeface="微软雅黑" panose="020B0503020204020204" pitchFamily="34" charset="-122"/>
                </a:rPr>
                <a:t>核对清查底册“合并来源”包含“编制机关非法人”、“编制事业非法人”等信息</a:t>
              </a:r>
              <a:endParaRPr lang="zh-CN" altLang="ja-JP" sz="2000" b="1">
                <a:latin typeface="微软雅黑" panose="020B0503020204020204" pitchFamily="34" charset="-122"/>
              </a:endParaRPr>
            </a:p>
          </p:txBody>
        </p:sp>
        <p:sp>
          <p:nvSpPr>
            <p:cNvPr id="9" name="角丸四角形 37">
              <a:hlinkClick r:id=""/>
            </p:cNvPr>
            <p:cNvSpPr/>
            <p:nvPr/>
          </p:nvSpPr>
          <p:spPr>
            <a:xfrm>
              <a:off x="2638" y="3746"/>
              <a:ext cx="5760" cy="56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b="1">
                  <a:latin typeface="微软雅黑" panose="020B0503020204020204" pitchFamily="34" charset="-122"/>
                </a:rPr>
                <a:t>第一步 识别</a:t>
              </a:r>
              <a:r>
                <a:rPr lang="zh-CN" altLang="ja-JP" b="1">
                  <a:latin typeface="微软雅黑" panose="020B0503020204020204" pitchFamily="34" charset="-122"/>
                </a:rPr>
                <a:t>依法成立的</a:t>
              </a:r>
              <a:r>
                <a:rPr lang="zh-CN" altLang="ja-JP" b="1">
                  <a:solidFill>
                    <a:srgbClr val="FF0000"/>
                  </a:solidFill>
                  <a:latin typeface="微软雅黑" panose="020B0503020204020204" pitchFamily="34" charset="-122"/>
                </a:rPr>
                <a:t>分支机构</a:t>
              </a:r>
              <a:endParaRPr lang="zh-CN" altLang="ja-JP" b="1">
                <a:solidFill>
                  <a:srgbClr val="FF0000"/>
                </a:solidFill>
                <a:latin typeface="微软雅黑" panose="020B0503020204020204" pitchFamily="34" charset="-122"/>
              </a:endParaRPr>
            </a:p>
          </p:txBody>
        </p:sp>
        <p:sp>
          <p:nvSpPr>
            <p:cNvPr id="32" name="角丸四角形 31">
              <a:hlinkClick r:id=""/>
            </p:cNvPr>
            <p:cNvSpPr/>
            <p:nvPr/>
          </p:nvSpPr>
          <p:spPr>
            <a:xfrm>
              <a:off x="10408" y="3641"/>
              <a:ext cx="6610" cy="88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b="1">
                  <a:latin typeface="微软雅黑" panose="020B0503020204020204" pitchFamily="34" charset="-122"/>
                </a:rPr>
                <a:t>第二步 识别未依法成立的内设机构、派出机构等</a:t>
              </a:r>
              <a:endParaRPr lang="zh-CN" altLang="ja-JP" b="1">
                <a:latin typeface="微软雅黑" panose="020B0503020204020204" pitchFamily="34" charset="-122"/>
              </a:endParaRPr>
            </a:p>
          </p:txBody>
        </p:sp>
      </p:grpSp>
      <p:pic>
        <p:nvPicPr>
          <p:cNvPr id="184322" name="图片 17"/>
          <p:cNvPicPr>
            <a:picLocks noChangeAspect="1"/>
          </p:cNvPicPr>
          <p:nvPr/>
        </p:nvPicPr>
        <p:blipFill>
          <a:blip r:embed="rId1"/>
          <a:stretch>
            <a:fillRect/>
          </a:stretch>
        </p:blipFill>
        <p:spPr>
          <a:xfrm>
            <a:off x="8610600" y="0"/>
            <a:ext cx="3581400" cy="1006475"/>
          </a:xfrm>
          <a:prstGeom prst="rect">
            <a:avLst/>
          </a:prstGeom>
          <a:noFill/>
          <a:ln w="9525">
            <a:noFill/>
          </a:ln>
        </p:spPr>
      </p:pic>
      <p:pic>
        <p:nvPicPr>
          <p:cNvPr id="18432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48898" y="647700"/>
            <a:ext cx="11176002"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184325" name="组合 10"/>
          <p:cNvGrpSpPr/>
          <p:nvPr/>
        </p:nvGrpSpPr>
        <p:grpSpPr>
          <a:xfrm>
            <a:off x="1524000" y="5762625"/>
            <a:ext cx="9048750" cy="1095375"/>
            <a:chOff x="1912" y="13853"/>
            <a:chExt cx="15309" cy="1755"/>
          </a:xfrm>
        </p:grpSpPr>
        <p:sp>
          <p:nvSpPr>
            <p:cNvPr id="12" name="正方形/長方形 36"/>
            <p:cNvSpPr/>
            <p:nvPr/>
          </p:nvSpPr>
          <p:spPr>
            <a:xfrm>
              <a:off x="1912" y="14359"/>
              <a:ext cx="15309" cy="1249"/>
            </a:xfrm>
            <a:prstGeom prst="rect">
              <a:avLst/>
            </a:prstGeom>
            <a:solidFill>
              <a:schemeClr val="accent3">
                <a:lumMod val="40000"/>
                <a:lumOff val="60000"/>
              </a:scheme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a:lstStyle/>
            <a:p>
              <a:pPr marL="0" marR="0" lvl="0" indent="0" algn="l" defTabSz="914400" rtl="0" eaLnBrk="1" fontAlgn="auto" latinLnBrk="0" hangingPunct="1">
                <a:lnSpc>
                  <a:spcPts val="1125"/>
                </a:lnSpc>
                <a:spcBef>
                  <a:spcPts val="0"/>
                </a:spcBef>
                <a:spcAft>
                  <a:spcPts val="225"/>
                </a:spcAft>
                <a:buClrTx/>
                <a:buSzTx/>
                <a:buFontTx/>
                <a:buNone/>
                <a:defRPr/>
              </a:pPr>
              <a:endParaRPr kumimoji="0" lang="en-US" altLang="ja-JP" sz="2100" b="0" i="0" u="none" strike="noStrike" kern="1200" cap="none" spc="0" normalizeH="0" baseline="0" noProof="0" dirty="0">
                <a:ln>
                  <a:noFill/>
                </a:ln>
                <a:solidFill>
                  <a:schemeClr val="tx1"/>
                </a:solidFill>
                <a:effectLst/>
                <a:uLnTx/>
                <a:uFillTx/>
                <a:latin typeface="+mj-ea"/>
                <a:ea typeface="+mj-ea"/>
                <a:cs typeface="+mn-cs"/>
              </a:endParaRPr>
            </a:p>
          </p:txBody>
        </p:sp>
        <p:sp>
          <p:nvSpPr>
            <p:cNvPr id="15" name="角丸四角形 37"/>
            <p:cNvSpPr/>
            <p:nvPr/>
          </p:nvSpPr>
          <p:spPr>
            <a:xfrm>
              <a:off x="7222" y="13853"/>
              <a:ext cx="4689" cy="80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sz="1600" b="1">
                  <a:latin typeface="微软雅黑" panose="020B0503020204020204" pitchFamily="34" charset="-122"/>
                  <a:ea typeface="Meiryo UI" pitchFamily="50" charset="-128"/>
                </a:rPr>
                <a:t>第三类 识别本部</a:t>
              </a:r>
              <a:endParaRPr lang="zh-CN" altLang="ja-JP" sz="1600" b="1">
                <a:latin typeface="微软雅黑" panose="020B0503020204020204" pitchFamily="34" charset="-122"/>
                <a:ea typeface="Meiryo UI" pitchFamily="50" charset="-128"/>
              </a:endParaRPr>
            </a:p>
          </p:txBody>
        </p:sp>
      </p:grpSp>
      <p:sp>
        <p:nvSpPr>
          <p:cNvPr id="184326" name="矩形 12"/>
          <p:cNvSpPr/>
          <p:nvPr/>
        </p:nvSpPr>
        <p:spPr>
          <a:xfrm>
            <a:off x="1814513" y="6500813"/>
            <a:ext cx="8493125" cy="2714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ts val="1125"/>
              </a:lnSpc>
              <a:spcBef>
                <a:spcPct val="0"/>
              </a:spcBef>
              <a:spcAft>
                <a:spcPts val="225"/>
              </a:spcAft>
              <a:buFontTx/>
              <a:buNone/>
            </a:pPr>
            <a:r>
              <a:rPr lang="zh-CN" altLang="en-US" sz="2400">
                <a:latin typeface="微软雅黑" panose="020B0503020204020204" pitchFamily="34" charset="-122"/>
              </a:rPr>
              <a:t>法人单位本部是多产业法人单位必不可少的产业活动单位之一</a:t>
            </a:r>
            <a:endParaRPr lang="en-US" altLang="ja-JP" sz="2400">
              <a:latin typeface="微软雅黑" panose="020B0503020204020204" pitchFamily="34" charset="-122"/>
            </a:endParaRPr>
          </a:p>
        </p:txBody>
      </p:sp>
      <p:grpSp>
        <p:nvGrpSpPr>
          <p:cNvPr id="17" name="组合 16"/>
          <p:cNvGrpSpPr/>
          <p:nvPr/>
        </p:nvGrpSpPr>
        <p:grpSpPr bwMode="auto">
          <a:xfrm>
            <a:off x="1523842" y="3087688"/>
            <a:ext cx="3808412" cy="2493962"/>
            <a:chOff x="2099654" y="3064188"/>
            <a:chExt cx="3069279" cy="4982308"/>
          </a:xfrm>
          <a:solidFill>
            <a:schemeClr val="bg2"/>
          </a:solidFill>
        </p:grpSpPr>
        <p:sp>
          <p:nvSpPr>
            <p:cNvPr id="18" name="矩形 85"/>
            <p:cNvSpPr/>
            <p:nvPr/>
          </p:nvSpPr>
          <p:spPr>
            <a:xfrm>
              <a:off x="2099654" y="4061376"/>
              <a:ext cx="3069279" cy="3985120"/>
            </a:xfrm>
            <a:prstGeom prst="rect">
              <a:avLst/>
            </a:prstGeom>
            <a:grpFill/>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00" cap="none" spc="0" normalizeH="0" baseline="0" noProof="0" dirty="0" err="1">
                  <a:ln>
                    <a:noFill/>
                  </a:ln>
                  <a:solidFill>
                    <a:schemeClr val="dk1"/>
                  </a:solidFill>
                  <a:effectLst/>
                  <a:uLnTx/>
                  <a:uFillTx/>
                  <a:latin typeface="+mj-ea"/>
                  <a:ea typeface="+mj-ea"/>
                  <a:cs typeface="黑体" panose="02010609060101010101" charset="-122"/>
                  <a:sym typeface="Times New Roman" panose="02020603050405020304"/>
                </a:rPr>
                <a:t>营业执照</a:t>
              </a:r>
              <a:endPar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rPr>
                <a:t>××</a:t>
              </a:r>
              <a:r>
                <a:rPr kumimoji="0" lang="en-US" altLang="zh-CN" sz="1800" b="0" i="0" u="none" strike="noStrike" kern="100" cap="none" spc="0" normalizeH="0" baseline="0" noProof="0" dirty="0" err="1">
                  <a:ln>
                    <a:noFill/>
                  </a:ln>
                  <a:solidFill>
                    <a:schemeClr val="dk1"/>
                  </a:solidFill>
                  <a:effectLst/>
                  <a:uLnTx/>
                  <a:uFillTx/>
                  <a:latin typeface="+mj-ea"/>
                  <a:ea typeface="+mj-ea"/>
                  <a:cs typeface="黑体" panose="02010609060101010101" charset="-122"/>
                  <a:sym typeface="Times New Roman" panose="02020603050405020304"/>
                </a:rPr>
                <a:t>有限公司</a:t>
              </a:r>
              <a:r>
                <a:rPr kumimoji="0" lang="zh-CN" altLang="en-US" sz="1800" b="1" i="0" u="none" strike="noStrike" kern="100" cap="none" spc="0" normalizeH="0" baseline="0" noProof="0" dirty="0">
                  <a:ln>
                    <a:noFill/>
                  </a:ln>
                  <a:solidFill>
                    <a:srgbClr val="FF0000"/>
                  </a:solidFill>
                  <a:effectLst/>
                  <a:uLnTx/>
                  <a:uFillTx/>
                  <a:latin typeface="+mj-ea"/>
                  <a:ea typeface="+mj-ea"/>
                  <a:cs typeface="黑体" panose="02010609060101010101" charset="-122"/>
                  <a:sym typeface="Times New Roman" panose="02020603050405020304"/>
                </a:rPr>
                <a:t>分公司</a:t>
              </a:r>
              <a:endParaRPr kumimoji="0" lang="en-US" altLang="zh-CN" sz="1800" b="1" i="0" u="none" strike="noStrike" kern="100" cap="none" spc="0" normalizeH="0" baseline="0" noProof="0" dirty="0">
                <a:ln>
                  <a:noFill/>
                </a:ln>
                <a:solidFill>
                  <a:srgbClr val="FF0000"/>
                </a:solidFill>
                <a:effectLst/>
                <a:uLnTx/>
                <a:uFillTx/>
                <a:latin typeface="+mj-ea"/>
                <a:ea typeface="+mj-ea"/>
                <a:cs typeface="黑体" panose="02010609060101010101" charset="-122"/>
                <a:sym typeface="Times New Roman" panose="020206030504050203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rPr>
                <a:t> ××××××</a:t>
              </a:r>
              <a:endPar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rPr>
                <a:t> </a:t>
              </a:r>
              <a:endPar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00" cap="none" spc="0" normalizeH="0" baseline="0" noProof="0" dirty="0" err="1">
                  <a:ln>
                    <a:noFill/>
                  </a:ln>
                  <a:solidFill>
                    <a:schemeClr val="dk1"/>
                  </a:solidFill>
                  <a:effectLst/>
                  <a:uLnTx/>
                  <a:uFillTx/>
                  <a:latin typeface="+mj-ea"/>
                  <a:ea typeface="+mj-ea"/>
                  <a:cs typeface="黑体" panose="02010609060101010101" charset="-122"/>
                  <a:sym typeface="Times New Roman" panose="02020603050405020304"/>
                </a:rPr>
                <a:t>经营范围</a:t>
              </a:r>
              <a:r>
                <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rPr>
                <a:t>：</a:t>
              </a:r>
              <a:endPar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rPr>
                <a:t>××××××</a:t>
              </a:r>
              <a:endPar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rPr>
                <a:t> </a:t>
              </a:r>
              <a:endPar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rPr>
                <a:t> </a:t>
              </a:r>
              <a:endPar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endParaRPr>
            </a:p>
          </p:txBody>
        </p:sp>
        <p:sp>
          <p:nvSpPr>
            <p:cNvPr id="19" name="矩形标注 93"/>
            <p:cNvSpPr/>
            <p:nvPr/>
          </p:nvSpPr>
          <p:spPr>
            <a:xfrm>
              <a:off x="2099654" y="3064188"/>
              <a:ext cx="3047875" cy="636859"/>
            </a:xfrm>
            <a:prstGeom prst="wedgeRectCallout">
              <a:avLst>
                <a:gd name="adj1" fmla="val -30490"/>
                <a:gd name="adj2" fmla="val 89893"/>
              </a:avLst>
            </a:prstGeom>
            <a:grpFill/>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rPr>
                <a:t>分支机构的</a:t>
              </a:r>
              <a:r>
                <a:rPr kumimoji="0" lang="en-US" altLang="zh-CN" sz="1800" b="0" i="0" u="none" strike="noStrike" kern="100" cap="none" spc="0" normalizeH="0" baseline="0" noProof="0" dirty="0" err="1">
                  <a:ln>
                    <a:noFill/>
                  </a:ln>
                  <a:solidFill>
                    <a:schemeClr val="dk1"/>
                  </a:solidFill>
                  <a:effectLst/>
                  <a:uLnTx/>
                  <a:uFillTx/>
                  <a:latin typeface="+mj-ea"/>
                  <a:ea typeface="+mj-ea"/>
                  <a:cs typeface="黑体" panose="02010609060101010101" charset="-122"/>
                  <a:sym typeface="Times New Roman" panose="02020603050405020304"/>
                </a:rPr>
                <a:t>营业执照</a:t>
              </a:r>
              <a:endParaRPr kumimoji="0" lang="en-US" altLang="zh-CN" sz="1800" b="0" i="0" u="none" strike="noStrike" kern="100" cap="none" spc="0" normalizeH="0" baseline="0" noProof="0" dirty="0">
                <a:ln>
                  <a:noFill/>
                </a:ln>
                <a:solidFill>
                  <a:schemeClr val="dk1"/>
                </a:solidFill>
                <a:effectLst/>
                <a:uLnTx/>
                <a:uFillTx/>
                <a:latin typeface="+mj-ea"/>
                <a:ea typeface="+mj-ea"/>
                <a:cs typeface="黑体" panose="02010609060101010101" charset="-122"/>
                <a:sym typeface="Times New Roman" panose="02020603050405020304"/>
              </a:endParaRPr>
            </a:p>
          </p:txBody>
        </p:sp>
      </p:grpSp>
      <p:sp>
        <p:nvSpPr>
          <p:cNvPr id="20" name="矩形 85"/>
          <p:cNvSpPr/>
          <p:nvPr/>
        </p:nvSpPr>
        <p:spPr>
          <a:xfrm>
            <a:off x="6764338" y="3087688"/>
            <a:ext cx="3808413" cy="2493963"/>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eaLnBrk="1" hangingPunct="1">
              <a:buNone/>
            </a:pPr>
            <a:r>
              <a:rPr lang="zh-CN" altLang="en-US" sz="1600">
                <a:solidFill>
                  <a:srgbClr val="000000"/>
                </a:solidFill>
                <a:latin typeface="微软雅黑" panose="020B0503020204020204" pitchFamily="34" charset="-122"/>
              </a:rPr>
              <a:t>   符合条件的以下单位：</a:t>
            </a:r>
            <a:endParaRPr lang="en-US" altLang="zh-CN" sz="1600">
              <a:solidFill>
                <a:srgbClr val="000000"/>
              </a:solidFill>
              <a:latin typeface="微软雅黑" panose="020B0503020204020204" pitchFamily="34" charset="-122"/>
            </a:endParaRPr>
          </a:p>
          <a:p>
            <a:pPr lvl="0" eaLnBrk="1" hangingPunct="1">
              <a:buNone/>
            </a:pPr>
            <a:r>
              <a:rPr lang="zh-CN" altLang="en-US" sz="1600">
                <a:solidFill>
                  <a:srgbClr val="000000"/>
                </a:solidFill>
                <a:latin typeface="微软雅黑" panose="020B0503020204020204" pitchFamily="34" charset="-122"/>
              </a:rPr>
              <a:t>    </a:t>
            </a:r>
            <a:r>
              <a:rPr lang="en-US" altLang="zh-CN" sz="1600">
                <a:solidFill>
                  <a:srgbClr val="000000"/>
                </a:solidFill>
                <a:latin typeface="微软雅黑" panose="020B0503020204020204" pitchFamily="34" charset="-122"/>
              </a:rPr>
              <a:t>1:</a:t>
            </a:r>
            <a:r>
              <a:rPr lang="zh-CN" altLang="en-US" sz="1600">
                <a:solidFill>
                  <a:srgbClr val="000000"/>
                </a:solidFill>
                <a:latin typeface="微软雅黑" panose="020B0503020204020204" pitchFamily="34" charset="-122"/>
              </a:rPr>
              <a:t>销售中心</a:t>
            </a:r>
            <a:endParaRPr lang="en-US" altLang="zh-CN" sz="1600">
              <a:solidFill>
                <a:srgbClr val="000000"/>
              </a:solidFill>
              <a:latin typeface="微软雅黑" panose="020B0503020204020204" pitchFamily="34" charset="-122"/>
            </a:endParaRPr>
          </a:p>
          <a:p>
            <a:pPr lvl="0" eaLnBrk="1" hangingPunct="1">
              <a:buNone/>
            </a:pPr>
            <a:r>
              <a:rPr lang="en-US" altLang="zh-CN" sz="1600">
                <a:solidFill>
                  <a:srgbClr val="000000"/>
                </a:solidFill>
                <a:latin typeface="微软雅黑" panose="020B0503020204020204" pitchFamily="34" charset="-122"/>
              </a:rPr>
              <a:t>    2.</a:t>
            </a:r>
            <a:r>
              <a:rPr lang="zh-CN" altLang="en-US" sz="1600">
                <a:solidFill>
                  <a:srgbClr val="000000"/>
                </a:solidFill>
                <a:latin typeface="微软雅黑" panose="020B0503020204020204" pitchFamily="34" charset="-122"/>
              </a:rPr>
              <a:t>售后服务中心</a:t>
            </a:r>
            <a:endParaRPr lang="en-US" altLang="zh-CN" sz="1600">
              <a:solidFill>
                <a:srgbClr val="000000"/>
              </a:solidFill>
              <a:latin typeface="微软雅黑" panose="020B0503020204020204" pitchFamily="34" charset="-122"/>
            </a:endParaRPr>
          </a:p>
          <a:p>
            <a:pPr lvl="0" eaLnBrk="1" hangingPunct="1">
              <a:buNone/>
            </a:pPr>
            <a:r>
              <a:rPr lang="en-US" altLang="zh-CN" sz="1600">
                <a:solidFill>
                  <a:srgbClr val="000000"/>
                </a:solidFill>
                <a:latin typeface="微软雅黑" panose="020B0503020204020204" pitchFamily="34" charset="-122"/>
              </a:rPr>
              <a:t>    3.</a:t>
            </a:r>
            <a:r>
              <a:rPr lang="zh-CN" altLang="en-US" sz="1600">
                <a:solidFill>
                  <a:srgbClr val="000000"/>
                </a:solidFill>
                <a:latin typeface="微软雅黑" panose="020B0503020204020204" pitchFamily="34" charset="-122"/>
              </a:rPr>
              <a:t>培训中心</a:t>
            </a:r>
            <a:endParaRPr lang="en-US" altLang="zh-CN" sz="1600">
              <a:solidFill>
                <a:srgbClr val="000000"/>
              </a:solidFill>
              <a:latin typeface="微软雅黑" panose="020B0503020204020204" pitchFamily="34" charset="-122"/>
            </a:endParaRPr>
          </a:p>
          <a:p>
            <a:pPr lvl="0" eaLnBrk="1" hangingPunct="1">
              <a:buNone/>
            </a:pPr>
            <a:r>
              <a:rPr lang="en-US" altLang="zh-CN" sz="1600">
                <a:solidFill>
                  <a:srgbClr val="000000"/>
                </a:solidFill>
                <a:latin typeface="微软雅黑" panose="020B0503020204020204" pitchFamily="34" charset="-122"/>
              </a:rPr>
              <a:t>    4.</a:t>
            </a:r>
            <a:r>
              <a:rPr lang="zh-CN" altLang="en-US" sz="1600">
                <a:solidFill>
                  <a:srgbClr val="000000"/>
                </a:solidFill>
                <a:latin typeface="微软雅黑" panose="020B0503020204020204" pitchFamily="34" charset="-122"/>
              </a:rPr>
              <a:t>食堂</a:t>
            </a:r>
            <a:endParaRPr lang="en-US" altLang="zh-CN" sz="1600">
              <a:solidFill>
                <a:srgbClr val="000000"/>
              </a:solidFill>
              <a:latin typeface="微软雅黑" panose="020B0503020204020204" pitchFamily="34" charset="-122"/>
            </a:endParaRPr>
          </a:p>
          <a:p>
            <a:pPr lvl="0" eaLnBrk="1" hangingPunct="1">
              <a:buNone/>
            </a:pPr>
            <a:r>
              <a:rPr lang="en-US" altLang="zh-CN" sz="1600">
                <a:solidFill>
                  <a:srgbClr val="000000"/>
                </a:solidFill>
                <a:latin typeface="微软雅黑" panose="020B0503020204020204" pitchFamily="34" charset="-122"/>
              </a:rPr>
              <a:t>    5.</a:t>
            </a:r>
            <a:r>
              <a:rPr lang="zh-CN" altLang="en-US" sz="1600">
                <a:solidFill>
                  <a:srgbClr val="000000"/>
                </a:solidFill>
                <a:latin typeface="微软雅黑" panose="020B0503020204020204" pitchFamily="34" charset="-122"/>
              </a:rPr>
              <a:t>卫生室</a:t>
            </a:r>
            <a:endParaRPr lang="en-US" altLang="zh-CN" sz="1600">
              <a:solidFill>
                <a:srgbClr val="000000"/>
              </a:solidFill>
              <a:latin typeface="微软雅黑" panose="020B0503020204020204" pitchFamily="34" charset="-122"/>
            </a:endParaRPr>
          </a:p>
          <a:p>
            <a:pPr lvl="0" eaLnBrk="1" hangingPunct="1">
              <a:buNone/>
            </a:pPr>
            <a:r>
              <a:rPr lang="en-US" altLang="zh-CN" sz="1600">
                <a:solidFill>
                  <a:srgbClr val="000000"/>
                </a:solidFill>
                <a:latin typeface="微软雅黑" panose="020B0503020204020204" pitchFamily="34" charset="-122"/>
              </a:rPr>
              <a:t>    6.</a:t>
            </a:r>
            <a:r>
              <a:rPr lang="zh-CN" altLang="en-US" sz="1600">
                <a:solidFill>
                  <a:srgbClr val="000000"/>
                </a:solidFill>
                <a:latin typeface="微软雅黑" panose="020B0503020204020204" pitchFamily="34" charset="-122"/>
              </a:rPr>
              <a:t>由乡镇中心校派出，能独立掌握收支的乡镇中小学</a:t>
            </a:r>
            <a:endParaRPr lang="en-US" altLang="zh-CN" sz="1600">
              <a:solidFill>
                <a:srgbClr val="000000"/>
              </a:solidFill>
              <a:latin typeface="微软雅黑" panose="020B0503020204020204" pitchFamily="34" charset="-122"/>
            </a:endParaRPr>
          </a:p>
          <a:p>
            <a:pPr lvl="0" eaLnBrk="1" hangingPunct="1">
              <a:buNone/>
            </a:pPr>
            <a:r>
              <a:rPr lang="en-US" altLang="zh-CN" sz="1600">
                <a:solidFill>
                  <a:srgbClr val="000000"/>
                </a:solidFill>
                <a:latin typeface="微软雅黑" panose="020B0503020204020204" pitchFamily="34" charset="-122"/>
              </a:rPr>
              <a:t>    7.</a:t>
            </a:r>
            <a:r>
              <a:rPr lang="zh-CN" altLang="en-US" sz="1600">
                <a:solidFill>
                  <a:srgbClr val="000000"/>
                </a:solidFill>
                <a:latin typeface="微软雅黑" panose="020B0503020204020204" pitchFamily="34" charset="-122"/>
              </a:rPr>
              <a:t>外国企业常驻中国的办事处等</a:t>
            </a:r>
            <a:endParaRPr lang="en-US" altLang="zh-CN" sz="1600">
              <a:solidFill>
                <a:srgbClr val="000000"/>
              </a:solidFill>
              <a:latin typeface="微软雅黑" panose="020B0503020204020204" pitchFamily="34" charset="-122"/>
              <a:ea typeface="黑体" panose="02010609060101010101" charset="-122"/>
              <a:sym typeface="Times New Roman" panose="02020603050405020304" pitchFamily="18" charset="0"/>
            </a:endParaRPr>
          </a:p>
          <a:p>
            <a:pPr lvl="0" eaLnBrk="1" hangingPunct="1">
              <a:buNone/>
            </a:pPr>
            <a:r>
              <a:rPr lang="en-US" altLang="zh-CN" sz="1600">
                <a:solidFill>
                  <a:srgbClr val="000000"/>
                </a:solidFill>
                <a:latin typeface="微软雅黑" panose="020B0503020204020204" pitchFamily="34" charset="-122"/>
                <a:ea typeface="黑体" panose="02010609060101010101" charset="-122"/>
                <a:sym typeface="Times New Roman" panose="02020603050405020304" pitchFamily="18" charset="0"/>
              </a:rPr>
              <a:t>    …… </a:t>
            </a:r>
            <a:endParaRPr lang="en-US" altLang="zh-CN" sz="1600">
              <a:solidFill>
                <a:srgbClr val="000000"/>
              </a:solidFill>
              <a:latin typeface="微软雅黑" panose="020B0503020204020204" pitchFamily="34" charset="-122"/>
              <a:ea typeface="黑体" panose="02010609060101010101" charset="-122"/>
              <a:sym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6369" name="内容占位符 25"/>
          <p:cNvPicPr>
            <a:picLocks noGrp="1" noChangeAspect="1"/>
          </p:cNvPicPr>
          <p:nvPr>
            <p:ph idx="1"/>
          </p:nvPr>
        </p:nvPicPr>
        <p:blipFill>
          <a:blip r:embed="rId1"/>
          <a:srcRect/>
          <a:stretch>
            <a:fillRect/>
          </a:stretch>
        </p:blipFill>
        <p:spPr>
          <a:xfrm>
            <a:off x="3684588" y="930275"/>
            <a:ext cx="7734300" cy="5681663"/>
          </a:xfrm>
        </p:spPr>
      </p:pic>
      <p:pic>
        <p:nvPicPr>
          <p:cNvPr id="186370"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9525"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86372" name="图片 17"/>
          <p:cNvPicPr>
            <a:picLocks noChangeAspect="1"/>
          </p:cNvPicPr>
          <p:nvPr/>
        </p:nvPicPr>
        <p:blipFill>
          <a:blip r:embed="rId3"/>
          <a:stretch>
            <a:fillRect/>
          </a:stretch>
        </p:blipFill>
        <p:spPr>
          <a:xfrm>
            <a:off x="8610600" y="0"/>
            <a:ext cx="3581400" cy="1006475"/>
          </a:xfrm>
          <a:prstGeom prst="rect">
            <a:avLst/>
          </a:prstGeom>
          <a:noFill/>
          <a:ln w="9525">
            <a:noFill/>
          </a:ln>
        </p:spPr>
      </p:pic>
      <p:sp>
        <p:nvSpPr>
          <p:cNvPr id="16" name="圆角矩形 15"/>
          <p:cNvSpPr/>
          <p:nvPr/>
        </p:nvSpPr>
        <p:spPr>
          <a:xfrm>
            <a:off x="449263" y="2133600"/>
            <a:ext cx="2644775" cy="259080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a:solidFill>
                  <a:srgbClr val="FFFFFF"/>
                </a:solidFill>
                <a:latin typeface="黑体" panose="02010609060101010101" charset="-122"/>
                <a:ea typeface="黑体" panose="02010609060101010101" charset="-122"/>
                <a:sym typeface="微软雅黑" panose="020B0503020204020204" pitchFamily="34" charset="-122"/>
              </a:rPr>
              <a:t>单位清查中可能遇到的产业活动单位样例</a:t>
            </a:r>
            <a:endParaRPr lang="zh-CN" altLang="en-US">
              <a:solidFill>
                <a:srgbClr val="FFFFFF"/>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8417" name="组合 2"/>
          <p:cNvGrpSpPr/>
          <p:nvPr/>
        </p:nvGrpSpPr>
        <p:grpSpPr>
          <a:xfrm>
            <a:off x="609600" y="2146300"/>
            <a:ext cx="10991850" cy="4017963"/>
            <a:chOff x="32" y="7593"/>
            <a:chExt cx="14336" cy="4467"/>
          </a:xfrm>
        </p:grpSpPr>
        <p:sp>
          <p:nvSpPr>
            <p:cNvPr id="37" name="正方形/長方形 36"/>
            <p:cNvSpPr/>
            <p:nvPr/>
          </p:nvSpPr>
          <p:spPr>
            <a:xfrm>
              <a:off x="32" y="7937"/>
              <a:ext cx="7178" cy="4123"/>
            </a:xfrm>
            <a:prstGeom prst="rect">
              <a:avLst/>
            </a:prstGeom>
            <a:solidFill>
              <a:schemeClr val="accent3">
                <a:lumMod val="20000"/>
                <a:lumOff val="80000"/>
              </a:scheme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lstStyle/>
            <a:p>
              <a:pPr marL="0" marR="0" lvl="0" indent="0" algn="l" defTabSz="914400" rtl="0" eaLnBrk="1" fontAlgn="base" latinLnBrk="0" hangingPunct="1">
                <a:lnSpc>
                  <a:spcPts val="1500"/>
                </a:lnSpc>
                <a:spcBef>
                  <a:spcPct val="0"/>
                </a:spcBef>
                <a:spcAft>
                  <a:spcPts val="300"/>
                </a:spcAft>
                <a:buClrTx/>
                <a:buSzTx/>
                <a:buFontTx/>
                <a:buNone/>
                <a:defRPr/>
              </a:pPr>
              <a:endParaRPr kumimoji="0" lang="en-US" altLang="ja-JP" sz="1600" b="0" i="0" u="none" strike="noStrike" kern="1200" cap="none" spc="0" normalizeH="0" baseline="0" noProof="1">
                <a:ln>
                  <a:noFill/>
                </a:ln>
                <a:solidFill>
                  <a:schemeClr val="tx1"/>
                </a:solidFill>
                <a:effectLst/>
                <a:uLnTx/>
                <a:uFillTx/>
                <a:latin typeface="MS PGothic" panose="020B0600070205080204" charset="-128"/>
                <a:ea typeface="MS PGothic" panose="020B0600070205080204" charset="-128"/>
                <a:cs typeface="+mn-cs"/>
              </a:endParaRPr>
            </a:p>
            <a:p>
              <a:pPr marL="1943100" marR="0" lvl="0" indent="-1943100" algn="l" defTabSz="914400" rtl="0" eaLnBrk="1" fontAlgn="base" latinLnBrk="0" hangingPunct="1">
                <a:lnSpc>
                  <a:spcPts val="1400"/>
                </a:lnSpc>
                <a:spcBef>
                  <a:spcPts val="1200"/>
                </a:spcBef>
                <a:spcAft>
                  <a:spcPct val="0"/>
                </a:spcAft>
                <a:buClrTx/>
                <a:buSzTx/>
                <a:buFont typeface="Wingdings" panose="05000000000000000000" pitchFamily="2" charset="2"/>
                <a:buChar char="Ø"/>
                <a:defRPr/>
              </a:pPr>
              <a:endParaRPr kumimoji="0" lang="en-US" altLang="ja-JP" sz="1600" b="0" i="0" u="none" strike="noStrike" kern="1200" cap="none" spc="0" normalizeH="0" baseline="0" noProof="1">
                <a:ln>
                  <a:noFill/>
                </a:ln>
                <a:solidFill>
                  <a:schemeClr val="tx1"/>
                </a:solidFill>
                <a:effectLst/>
                <a:uLnTx/>
                <a:uFillTx/>
                <a:latin typeface="+mj-ea"/>
                <a:ea typeface="+mj-ea"/>
                <a:cs typeface="+mn-cs"/>
              </a:endParaRPr>
            </a:p>
            <a:p>
              <a:pPr marL="0" marR="0" lvl="0" indent="0" algn="l" defTabSz="914400" rtl="0" eaLnBrk="1" fontAlgn="base" latinLnBrk="0" hangingPunct="1">
                <a:lnSpc>
                  <a:spcPts val="1500"/>
                </a:lnSpc>
                <a:spcBef>
                  <a:spcPct val="0"/>
                </a:spcBef>
                <a:spcAft>
                  <a:spcPts val="300"/>
                </a:spcAft>
                <a:buClrTx/>
                <a:buSzTx/>
                <a:buFontTx/>
                <a:buNone/>
                <a:defRPr/>
              </a:pPr>
              <a:endParaRPr kumimoji="0" lang="en-US" altLang="ja-JP" sz="1600" b="0" i="0" u="none" strike="noStrike" kern="1200" cap="none" spc="0" normalizeH="0" baseline="0" noProof="1">
                <a:ln>
                  <a:noFill/>
                </a:ln>
                <a:solidFill>
                  <a:schemeClr val="tx1"/>
                </a:solidFill>
                <a:effectLst/>
                <a:uLnTx/>
                <a:uFillTx/>
                <a:latin typeface="+mj-ea"/>
                <a:ea typeface="+mj-ea"/>
                <a:cs typeface="+mn-cs"/>
              </a:endParaRPr>
            </a:p>
          </p:txBody>
        </p:sp>
        <p:sp>
          <p:nvSpPr>
            <p:cNvPr id="30" name="正方形/長方形 29"/>
            <p:cNvSpPr/>
            <p:nvPr/>
          </p:nvSpPr>
          <p:spPr>
            <a:xfrm>
              <a:off x="7210" y="7937"/>
              <a:ext cx="7158" cy="4123"/>
            </a:xfrm>
            <a:prstGeom prst="rect">
              <a:avLst/>
            </a:prstGeom>
            <a:solidFill>
              <a:schemeClr val="bg2"/>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lstStyle/>
            <a:p>
              <a:pPr marL="0" marR="0" lvl="0" indent="0" algn="l" defTabSz="914400" rtl="0" eaLnBrk="1" fontAlgn="base" latinLnBrk="0" hangingPunct="1">
                <a:lnSpc>
                  <a:spcPts val="1500"/>
                </a:lnSpc>
                <a:spcBef>
                  <a:spcPct val="0"/>
                </a:spcBef>
                <a:spcAft>
                  <a:spcPts val="300"/>
                </a:spcAft>
                <a:buClrTx/>
                <a:buSzTx/>
                <a:buFontTx/>
                <a:buNone/>
                <a:defRPr/>
              </a:pPr>
              <a:endParaRPr kumimoji="0" lang="en-US" altLang="ja-JP" sz="1600" b="0" i="0" u="none" strike="noStrike" kern="1200" cap="none" spc="0" normalizeH="0" baseline="0" noProof="1">
                <a:ln>
                  <a:noFill/>
                </a:ln>
                <a:solidFill>
                  <a:schemeClr val="tx1"/>
                </a:solidFill>
                <a:effectLst/>
                <a:uLnTx/>
                <a:uFillTx/>
                <a:latin typeface="MS PGothic" panose="020B0600070205080204" charset="-128"/>
                <a:ea typeface="MS PGothic" panose="020B0600070205080204" charset="-128"/>
                <a:cs typeface="+mn-cs"/>
              </a:endParaRPr>
            </a:p>
            <a:p>
              <a:pPr marL="1943100" marR="0" lvl="0" indent="-1943100" algn="l" defTabSz="914400" rtl="0" eaLnBrk="1" fontAlgn="base" latinLnBrk="0" hangingPunct="1">
                <a:lnSpc>
                  <a:spcPts val="1400"/>
                </a:lnSpc>
                <a:spcBef>
                  <a:spcPts val="1200"/>
                </a:spcBef>
                <a:spcAft>
                  <a:spcPct val="0"/>
                </a:spcAft>
                <a:buClrTx/>
                <a:buSzTx/>
                <a:buFont typeface="Wingdings" panose="05000000000000000000" pitchFamily="2" charset="2"/>
                <a:buChar char="Ø"/>
                <a:defRPr/>
              </a:pPr>
              <a:endParaRPr kumimoji="0" lang="en-US" altLang="ja-JP" sz="1600" b="0" i="0" u="none" strike="noStrike" kern="1200" cap="none" spc="0" normalizeH="0" baseline="0" noProof="1">
                <a:ln>
                  <a:noFill/>
                </a:ln>
                <a:solidFill>
                  <a:schemeClr val="tx1"/>
                </a:solidFill>
                <a:effectLst/>
                <a:uLnTx/>
                <a:uFillTx/>
                <a:latin typeface="+mj-ea"/>
                <a:ea typeface="+mj-ea"/>
                <a:cs typeface="+mn-cs"/>
              </a:endParaRPr>
            </a:p>
            <a:p>
              <a:pPr marL="0" marR="0" lvl="0" indent="0" algn="l" defTabSz="914400" rtl="0" eaLnBrk="1" fontAlgn="base" latinLnBrk="0" hangingPunct="1">
                <a:lnSpc>
                  <a:spcPts val="1500"/>
                </a:lnSpc>
                <a:spcBef>
                  <a:spcPct val="0"/>
                </a:spcBef>
                <a:spcAft>
                  <a:spcPts val="300"/>
                </a:spcAft>
                <a:buClrTx/>
                <a:buSzTx/>
                <a:buFontTx/>
                <a:buNone/>
                <a:defRPr/>
              </a:pPr>
              <a:endParaRPr kumimoji="0" lang="en-US" altLang="ja-JP" sz="1600" b="0" i="0" u="none" strike="noStrike" kern="1200" cap="none" spc="0" normalizeH="0" baseline="0" noProof="1">
                <a:ln>
                  <a:noFill/>
                </a:ln>
                <a:solidFill>
                  <a:schemeClr val="tx1"/>
                </a:solidFill>
                <a:effectLst/>
                <a:uLnTx/>
                <a:uFillTx/>
                <a:latin typeface="+mj-ea"/>
                <a:ea typeface="+mj-ea"/>
                <a:cs typeface="+mn-cs"/>
              </a:endParaRPr>
            </a:p>
          </p:txBody>
        </p:sp>
        <p:sp>
          <p:nvSpPr>
            <p:cNvPr id="188425" name="テキスト ボックス 30"/>
            <p:cNvSpPr txBox="1"/>
            <p:nvPr/>
          </p:nvSpPr>
          <p:spPr>
            <a:xfrm>
              <a:off x="7211" y="8460"/>
              <a:ext cx="7114" cy="3387"/>
            </a:xfrm>
            <a:prstGeom prst="rect">
              <a:avLst/>
            </a:prstGeom>
            <a:solidFill>
              <a:schemeClr val="bg2"/>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71450" lvl="0" indent="-171450" eaLnBrk="1" hangingPunct="1">
                <a:lnSpc>
                  <a:spcPct val="100000"/>
                </a:lnSpc>
                <a:spcBef>
                  <a:spcPct val="0"/>
                </a:spcBef>
                <a:buFont typeface="Wingdings" panose="05000000000000000000" pitchFamily="2" charset="2"/>
                <a:buChar char="Ø"/>
              </a:pPr>
              <a:r>
                <a:rPr lang="ja-JP" altLang="en-US" sz="2400" b="1">
                  <a:latin typeface="微软雅黑" panose="020B0503020204020204" pitchFamily="34" charset="-122"/>
                </a:rPr>
                <a:t>无证照</a:t>
              </a:r>
              <a:endParaRPr lang="zh-CN" altLang="ja-JP" sz="2400" b="1">
                <a:latin typeface="微软雅黑" panose="020B0503020204020204" pitchFamily="34" charset="-122"/>
              </a:endParaRPr>
            </a:p>
            <a:p>
              <a:pPr marL="171450" lvl="0" indent="-171450" eaLnBrk="1" hangingPunct="1">
                <a:lnSpc>
                  <a:spcPct val="100000"/>
                </a:lnSpc>
                <a:spcBef>
                  <a:spcPct val="0"/>
                </a:spcBef>
                <a:buFont typeface="Wingdings" panose="05000000000000000000" pitchFamily="2" charset="2"/>
                <a:buChar char="Ø"/>
              </a:pPr>
              <a:r>
                <a:rPr lang="ja-JP" altLang="en-US" sz="2400">
                  <a:latin typeface="楷体" panose="02010609060101010101" charset="-122"/>
                  <a:ea typeface="楷体" panose="02010609060101010101" charset="-122"/>
                  <a:sym typeface="微软雅黑" panose="020B0503020204020204" pitchFamily="34" charset="-122"/>
                </a:rPr>
                <a:t>未在市场主体登记机关登记注册，但是有相对固定场所、一年内实际从事第二产业、第三产业个体经营活动累计三个月以上的个人和家庭。但是不包括农民家庭以辅助劳力或者利用农闲时间进行的一些兼营性的工业、商业及其他活动。</a:t>
              </a:r>
              <a:endParaRPr lang="ja-JP" altLang="en-US" sz="2400">
                <a:latin typeface="楷体" panose="02010609060101010101" charset="-122"/>
                <a:ea typeface="楷体" panose="02010609060101010101" charset="-122"/>
                <a:sym typeface="微软雅黑" panose="020B0503020204020204" pitchFamily="34" charset="-122"/>
              </a:endParaRPr>
            </a:p>
          </p:txBody>
        </p:sp>
        <p:sp>
          <p:nvSpPr>
            <p:cNvPr id="32" name="角丸四角形 31"/>
            <p:cNvSpPr/>
            <p:nvPr/>
          </p:nvSpPr>
          <p:spPr>
            <a:xfrm>
              <a:off x="8564" y="7653"/>
              <a:ext cx="4449" cy="57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ja-JP" sz="2400" b="1">
                  <a:latin typeface="微软雅黑" panose="020B0503020204020204" pitchFamily="34" charset="-122"/>
                </a:rPr>
                <a:t>其他个体经营户</a:t>
              </a:r>
              <a:endParaRPr lang="zh-CN" altLang="ja-JP" sz="2400" b="1">
                <a:latin typeface="微软雅黑" panose="020B0503020204020204" pitchFamily="34" charset="-122"/>
              </a:endParaRPr>
            </a:p>
          </p:txBody>
        </p:sp>
        <p:sp>
          <p:nvSpPr>
            <p:cNvPr id="38" name="角丸四角形 37"/>
            <p:cNvSpPr/>
            <p:nvPr/>
          </p:nvSpPr>
          <p:spPr>
            <a:xfrm>
              <a:off x="1777" y="7593"/>
              <a:ext cx="3683" cy="5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ja-JP" sz="2400" b="1">
                  <a:latin typeface="微软雅黑" panose="020B0503020204020204" pitchFamily="34" charset="-122"/>
                </a:rPr>
                <a:t>个体工商户</a:t>
              </a:r>
              <a:endParaRPr lang="zh-CN" altLang="ja-JP" sz="2400" b="1">
                <a:latin typeface="微软雅黑" panose="020B0503020204020204" pitchFamily="34" charset="-122"/>
              </a:endParaRPr>
            </a:p>
          </p:txBody>
        </p:sp>
        <p:sp>
          <p:nvSpPr>
            <p:cNvPr id="188428" name="テキスト ボックス 38"/>
            <p:cNvSpPr txBox="1"/>
            <p:nvPr/>
          </p:nvSpPr>
          <p:spPr>
            <a:xfrm>
              <a:off x="339" y="8484"/>
              <a:ext cx="6719" cy="2566"/>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71450" lvl="0" indent="-171450" eaLnBrk="1" hangingPunct="1">
                <a:lnSpc>
                  <a:spcPct val="100000"/>
                </a:lnSpc>
                <a:spcBef>
                  <a:spcPct val="0"/>
                </a:spcBef>
                <a:buFont typeface="Wingdings" panose="05000000000000000000" pitchFamily="2" charset="2"/>
                <a:buChar char="Ø"/>
              </a:pPr>
              <a:r>
                <a:rPr lang="ja-JP" altLang="en-US" sz="2400" b="1">
                  <a:latin typeface="微软雅黑" panose="020B0503020204020204" pitchFamily="34" charset="-122"/>
                </a:rPr>
                <a:t>有证照</a:t>
              </a:r>
              <a:r>
                <a:rPr lang="en-US" altLang="zh-CN" sz="2400" b="1">
                  <a:latin typeface="微软雅黑" panose="020B0503020204020204" pitchFamily="34" charset="-122"/>
                </a:rPr>
                <a:t>——</a:t>
              </a:r>
              <a:r>
                <a:rPr lang="ja-JP" altLang="en-US" sz="2400" b="1">
                  <a:latin typeface="微软雅黑" panose="020B0503020204020204" pitchFamily="34" charset="-122"/>
                </a:rPr>
                <a:t>查看证照</a:t>
              </a:r>
              <a:endParaRPr lang="zh-CN" altLang="ja-JP" sz="2400" b="1">
                <a:latin typeface="微软雅黑" panose="020B0503020204020204" pitchFamily="34" charset="-122"/>
              </a:endParaRPr>
            </a:p>
            <a:p>
              <a:pPr marL="171450" lvl="0" indent="-171450" eaLnBrk="1" hangingPunct="1">
                <a:lnSpc>
                  <a:spcPct val="100000"/>
                </a:lnSpc>
                <a:spcBef>
                  <a:spcPct val="0"/>
                </a:spcBef>
                <a:buFont typeface="Wingdings" panose="05000000000000000000" pitchFamily="2" charset="2"/>
                <a:buChar char="Ø"/>
              </a:pPr>
              <a:r>
                <a:rPr lang="ja-JP" altLang="en-US" sz="2400" b="1">
                  <a:latin typeface="楷体" panose="02010609060101010101" charset="-122"/>
                  <a:ea typeface="楷体" panose="02010609060101010101" charset="-122"/>
                </a:rPr>
                <a:t>按照《中华人民共和国市场主体登记管理条例》《促进个体工商户发展条例》等法律、行政法规规定，依法在市场主体登记机关登记注册、开展经营活动的个人和家庭。</a:t>
              </a:r>
              <a:endParaRPr lang="ja-JP" altLang="en-US" sz="2400" b="1">
                <a:latin typeface="楷体" panose="02010609060101010101" charset="-122"/>
                <a:ea typeface="楷体" panose="02010609060101010101" charset="-122"/>
              </a:endParaRPr>
            </a:p>
          </p:txBody>
        </p:sp>
      </p:grpSp>
      <p:pic>
        <p:nvPicPr>
          <p:cNvPr id="188418" name="图片 6" descr="五经普LOGO透明底（长）"/>
          <p:cNvPicPr>
            <a:picLocks noChangeAspect="1"/>
          </p:cNvPicPr>
          <p:nvPr/>
        </p:nvPicPr>
        <p:blipFill>
          <a:blip r:embed="rId1"/>
          <a:stretch>
            <a:fillRect/>
          </a:stretch>
        </p:blipFill>
        <p:spPr>
          <a:xfrm>
            <a:off x="-76200" y="-225425"/>
            <a:ext cx="3695700" cy="1155700"/>
          </a:xfrm>
          <a:prstGeom prst="rect">
            <a:avLst/>
          </a:prstGeom>
          <a:noFill/>
          <a:ln w="9525">
            <a:noFill/>
          </a:ln>
        </p:spPr>
      </p:pic>
      <p:cxnSp>
        <p:nvCxnSpPr>
          <p:cNvPr id="8" name="直接连接符 7"/>
          <p:cNvCxnSpPr/>
          <p:nvPr/>
        </p:nvCxnSpPr>
        <p:spPr>
          <a:xfrm>
            <a:off x="-9525"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88420"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 name="圆角矩形 1"/>
          <p:cNvSpPr/>
          <p:nvPr/>
        </p:nvSpPr>
        <p:spPr>
          <a:xfrm>
            <a:off x="404813" y="1071563"/>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8422" name="文本框 16"/>
          <p:cNvSpPr txBox="1"/>
          <p:nvPr/>
        </p:nvSpPr>
        <p:spPr>
          <a:xfrm>
            <a:off x="1685925" y="1143000"/>
            <a:ext cx="1981200" cy="523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b="1">
                <a:solidFill>
                  <a:schemeClr val="bg1"/>
                </a:solidFill>
              </a:rPr>
              <a:t>个体经营户</a:t>
            </a:r>
            <a:endParaRPr lang="zh-CN" altLang="en-US" b="1">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0465"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9046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350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49300" y="1057275"/>
            <a:ext cx="43529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0470" name="文本框 16"/>
          <p:cNvSpPr txBox="1"/>
          <p:nvPr/>
        </p:nvSpPr>
        <p:spPr>
          <a:xfrm>
            <a:off x="844550" y="1173163"/>
            <a:ext cx="4162425" cy="4603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a:solidFill>
                  <a:schemeClr val="bg1"/>
                </a:solidFill>
              </a:rPr>
              <a:t>单位划分在单位清查中的作用</a:t>
            </a:r>
            <a:endParaRPr lang="zh-CN" altLang="en-US" sz="2400" b="1">
              <a:solidFill>
                <a:schemeClr val="bg1"/>
              </a:solidFill>
            </a:endParaRPr>
          </a:p>
        </p:txBody>
      </p:sp>
      <p:grpSp>
        <p:nvGrpSpPr>
          <p:cNvPr id="190471" name="组合 4"/>
          <p:cNvGrpSpPr/>
          <p:nvPr/>
        </p:nvGrpSpPr>
        <p:grpSpPr>
          <a:xfrm>
            <a:off x="1795463" y="1981200"/>
            <a:ext cx="8504237" cy="2678113"/>
            <a:chOff x="8901" y="1705"/>
            <a:chExt cx="4966" cy="586"/>
          </a:xfrm>
        </p:grpSpPr>
        <p:sp>
          <p:nvSpPr>
            <p:cNvPr id="6" name="角丸四角形 16"/>
            <p:cNvSpPr/>
            <p:nvPr/>
          </p:nvSpPr>
          <p:spPr>
            <a:xfrm>
              <a:off x="9142" y="1705"/>
              <a:ext cx="4725" cy="586"/>
            </a:xfrm>
            <a:prstGeom prst="roundRect">
              <a:avLst>
                <a:gd name="adj" fmla="val 5311"/>
              </a:avLst>
            </a:prstGeom>
            <a:solidFill>
              <a:schemeClr val="accent1">
                <a:lumMod val="50000"/>
              </a:schemeClr>
            </a:soli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正方形/長方形 19"/>
            <p:cNvSpPr/>
            <p:nvPr/>
          </p:nvSpPr>
          <p:spPr>
            <a:xfrm>
              <a:off x="8901" y="1753"/>
              <a:ext cx="4632" cy="491"/>
            </a:xfrm>
            <a:prstGeom prst="rect">
              <a:avLst/>
            </a:prstGeom>
            <a:scene3d>
              <a:camera prst="orthographicFront"/>
              <a:lightRig rig="threePt" dir="t"/>
            </a:scene3d>
            <a:sp3d>
              <a:bevelT w="165100" prst="coolSlant"/>
            </a:sp3d>
          </p:spPr>
          <p:txBody>
            <a:bodyPr>
              <a:spAutoFit/>
            </a:bodyPr>
            <a:p>
              <a:pPr eaLnBrk="1" hangingPunct="1">
                <a:buNone/>
              </a:pPr>
              <a:r>
                <a:rPr lang="en-US" altLang="zh-CN" sz="2800" b="1">
                  <a:solidFill>
                    <a:schemeClr val="bg1"/>
                  </a:solidFill>
                  <a:latin typeface="黑体" panose="02010609060101010101" charset="-122"/>
                  <a:ea typeface="黑体" panose="02010609060101010101" charset="-122"/>
                  <a:sym typeface="+mn-ea"/>
                </a:rPr>
                <a:t>    1.</a:t>
              </a:r>
              <a:r>
                <a:rPr lang="en-US" altLang="en-US" sz="2800" b="1">
                  <a:solidFill>
                    <a:schemeClr val="bg1"/>
                  </a:solidFill>
                  <a:latin typeface="黑体" panose="02010609060101010101" charset="-122"/>
                  <a:ea typeface="黑体" panose="02010609060101010101" charset="-122"/>
                  <a:sym typeface="+mn-ea"/>
                </a:rPr>
                <a:t>识别哪些是</a:t>
              </a:r>
              <a:r>
                <a:rPr lang="en-US" altLang="zh-CN" sz="2800" b="1">
                  <a:solidFill>
                    <a:schemeClr val="bg1"/>
                  </a:solidFill>
                  <a:latin typeface="黑体" panose="02010609060101010101" charset="-122"/>
                  <a:ea typeface="黑体" panose="02010609060101010101" charset="-122"/>
                  <a:sym typeface="+mn-ea"/>
                </a:rPr>
                <a:t>被调查对象，哪些不是。</a:t>
              </a:r>
              <a:br>
                <a:rPr lang="en-US" altLang="zh-CN" sz="2800" b="1">
                  <a:solidFill>
                    <a:schemeClr val="bg1"/>
                  </a:solidFill>
                  <a:latin typeface="黑体" panose="02010609060101010101" charset="-122"/>
                  <a:ea typeface="黑体" panose="02010609060101010101" charset="-122"/>
                  <a:sym typeface="+mn-ea"/>
                </a:rPr>
              </a:br>
              <a:br>
                <a:rPr lang="zh-CN" altLang="zh-CN" sz="2800" b="1">
                  <a:solidFill>
                    <a:schemeClr val="bg1"/>
                  </a:solidFill>
                  <a:latin typeface="黑体" panose="02010609060101010101" charset="-122"/>
                  <a:ea typeface="黑体" panose="02010609060101010101" charset="-122"/>
                  <a:sym typeface="+mn-ea"/>
                </a:rPr>
              </a:br>
              <a:r>
                <a:rPr lang="en-US" altLang="zh-CN" sz="2800" b="1">
                  <a:solidFill>
                    <a:schemeClr val="bg1"/>
                  </a:solidFill>
                  <a:latin typeface="黑体" panose="02010609060101010101" charset="-122"/>
                  <a:ea typeface="黑体" panose="02010609060101010101" charset="-122"/>
                  <a:sym typeface="+mn-ea"/>
                </a:rPr>
                <a:t>    2.确定被调查对象应填写哪种类型的</a:t>
              </a:r>
              <a:r>
                <a:rPr lang="en-US" altLang="zh-CN" sz="2800" b="1">
                  <a:solidFill>
                    <a:schemeClr val="bg1"/>
                  </a:solidFill>
                  <a:latin typeface="黑体" panose="02010609060101010101" charset="-122"/>
                  <a:ea typeface="黑体" panose="02010609060101010101" charset="-122"/>
                  <a:sym typeface="+mn-ea"/>
                  <a:hlinkClick r:id="" action="ppaction://hlinkshowjump?jump=nextslide"/>
                </a:rPr>
                <a:t>清查表</a:t>
              </a:r>
              <a:r>
                <a:rPr lang="en-US" altLang="zh-CN" sz="2800" b="1">
                  <a:solidFill>
                    <a:schemeClr val="bg1"/>
                  </a:solidFill>
                  <a:latin typeface="黑体" panose="02010609060101010101" charset="-122"/>
                  <a:ea typeface="黑体" panose="02010609060101010101" charset="-122"/>
                  <a:sym typeface="+mn-ea"/>
                </a:rPr>
                <a:t>。</a:t>
              </a:r>
              <a:br>
                <a:rPr lang="en-US" altLang="zh-CN" sz="2800" b="1">
                  <a:solidFill>
                    <a:schemeClr val="bg1"/>
                  </a:solidFill>
                  <a:latin typeface="黑体" panose="02010609060101010101" charset="-122"/>
                  <a:ea typeface="黑体" panose="02010609060101010101" charset="-122"/>
                  <a:sym typeface="+mn-ea"/>
                </a:rPr>
              </a:br>
              <a:br>
                <a:rPr lang="zh-CN" altLang="zh-CN" sz="2800" b="1">
                  <a:solidFill>
                    <a:schemeClr val="bg1"/>
                  </a:solidFill>
                  <a:latin typeface="黑体" panose="02010609060101010101" charset="-122"/>
                  <a:ea typeface="黑体" panose="02010609060101010101" charset="-122"/>
                  <a:sym typeface="+mn-ea"/>
                </a:rPr>
              </a:br>
              <a:r>
                <a:rPr lang="en-US" altLang="zh-CN" sz="2800" b="1">
                  <a:solidFill>
                    <a:schemeClr val="bg1"/>
                  </a:solidFill>
                  <a:latin typeface="黑体" panose="02010609060101010101" charset="-122"/>
                  <a:ea typeface="黑体" panose="02010609060101010101" charset="-122"/>
                  <a:sym typeface="+mn-ea"/>
                </a:rPr>
                <a:t>    3.确定</a:t>
              </a:r>
              <a:r>
                <a:rPr lang="en-US" altLang="en-US" sz="2800" b="1">
                  <a:solidFill>
                    <a:schemeClr val="bg1"/>
                  </a:solidFill>
                  <a:latin typeface="黑体" panose="02010609060101010101" charset="-122"/>
                  <a:ea typeface="黑体" panose="02010609060101010101" charset="-122"/>
                  <a:sym typeface="+mn-ea"/>
                </a:rPr>
                <a:t>如何</a:t>
              </a:r>
              <a:r>
                <a:rPr lang="en-US" altLang="zh-CN" sz="2800" b="1">
                  <a:solidFill>
                    <a:schemeClr val="bg1"/>
                  </a:solidFill>
                  <a:latin typeface="黑体" panose="02010609060101010101" charset="-122"/>
                  <a:ea typeface="黑体" panose="02010609060101010101" charset="-122"/>
                  <a:sym typeface="+mn-ea"/>
                </a:rPr>
                <a:t>填写清查表里的</a:t>
              </a:r>
              <a:r>
                <a:rPr lang="en-US" altLang="en-US" sz="2800" b="1">
                  <a:solidFill>
                    <a:schemeClr val="bg1"/>
                  </a:solidFill>
                  <a:latin typeface="黑体" panose="02010609060101010101" charset="-122"/>
                  <a:ea typeface="黑体" panose="02010609060101010101" charset="-122"/>
                  <a:sym typeface="+mn-ea"/>
                  <a:hlinkClick r:id="rId3" action="ppaction://hlinksldjump"/>
                </a:rPr>
                <a:t>相关</a:t>
              </a:r>
              <a:r>
                <a:rPr lang="en-US" altLang="zh-CN" sz="2800" b="1">
                  <a:solidFill>
                    <a:schemeClr val="bg1"/>
                  </a:solidFill>
                  <a:latin typeface="黑体" panose="02010609060101010101" charset="-122"/>
                  <a:ea typeface="黑体" panose="02010609060101010101" charset="-122"/>
                  <a:sym typeface="+mn-ea"/>
                  <a:hlinkClick r:id="rId3" action="ppaction://hlinksldjump"/>
                </a:rPr>
                <a:t>指标</a:t>
              </a:r>
              <a:r>
                <a:rPr lang="en-US" altLang="zh-CN" sz="2800" b="1">
                  <a:solidFill>
                    <a:schemeClr val="bg1"/>
                  </a:solidFill>
                  <a:latin typeface="黑体" panose="02010609060101010101" charset="-122"/>
                  <a:ea typeface="黑体" panose="02010609060101010101" charset="-122"/>
                  <a:sym typeface="+mn-ea"/>
                </a:rPr>
                <a:t>。</a:t>
              </a:r>
              <a:endParaRPr lang="en-US" altLang="en-US" sz="2800" b="1">
                <a:solidFill>
                  <a:schemeClr val="bg1"/>
                </a:solidFill>
                <a:latin typeface="黑体" panose="02010609060101010101" charset="-122"/>
                <a:ea typeface="黑体" panose="02010609060101010101" charset="-122"/>
                <a:sym typeface="+mn-ea"/>
              </a:endParaRPr>
            </a:p>
          </p:txBody>
        </p:sp>
      </p:grpSp>
      <p:pic>
        <p:nvPicPr>
          <p:cNvPr id="190472" name="图片 3" descr="1531296126(1)"/>
          <p:cNvPicPr>
            <a:picLocks noChangeAspect="1"/>
          </p:cNvPicPr>
          <p:nvPr/>
        </p:nvPicPr>
        <p:blipFill>
          <a:blip r:embed="rId4"/>
          <a:stretch>
            <a:fillRect/>
          </a:stretch>
        </p:blipFill>
        <p:spPr>
          <a:xfrm>
            <a:off x="7323138" y="4768850"/>
            <a:ext cx="4000500" cy="1790700"/>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148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91491" name="组合 9"/>
          <p:cNvGrpSpPr/>
          <p:nvPr/>
        </p:nvGrpSpPr>
        <p:grpSpPr>
          <a:xfrm>
            <a:off x="423863" y="804863"/>
            <a:ext cx="10644187" cy="5802312"/>
            <a:chOff x="651" y="2282"/>
            <a:chExt cx="16105" cy="8328"/>
          </a:xfrm>
        </p:grpSpPr>
        <p:pic>
          <p:nvPicPr>
            <p:cNvPr id="191498" name="图片 2" descr="/home/kylin/桌面/1662996074.jpg1662996074"/>
            <p:cNvPicPr>
              <a:picLocks noChangeAspect="1"/>
            </p:cNvPicPr>
            <p:nvPr/>
          </p:nvPicPr>
          <p:blipFill>
            <a:blip r:embed="rId2"/>
            <a:stretch>
              <a:fillRect/>
            </a:stretch>
          </p:blipFill>
          <p:spPr>
            <a:xfrm>
              <a:off x="6141" y="2472"/>
              <a:ext cx="10615" cy="3363"/>
            </a:xfrm>
            <a:prstGeom prst="rect">
              <a:avLst/>
            </a:prstGeom>
            <a:noFill/>
            <a:ln w="9525">
              <a:noFill/>
            </a:ln>
          </p:spPr>
        </p:pic>
        <p:grpSp>
          <p:nvGrpSpPr>
            <p:cNvPr id="191499" name="组合 25"/>
            <p:cNvGrpSpPr/>
            <p:nvPr/>
          </p:nvGrpSpPr>
          <p:grpSpPr>
            <a:xfrm>
              <a:off x="6141" y="6703"/>
              <a:ext cx="10615" cy="3907"/>
              <a:chOff x="0" y="491304"/>
              <a:chExt cx="5923915" cy="2056480"/>
            </a:xfrm>
          </p:grpSpPr>
          <p:grpSp>
            <p:nvGrpSpPr>
              <p:cNvPr id="191503" name="组合 27"/>
              <p:cNvGrpSpPr/>
              <p:nvPr/>
            </p:nvGrpSpPr>
            <p:grpSpPr>
              <a:xfrm>
                <a:off x="0" y="491304"/>
                <a:ext cx="5923915" cy="2056480"/>
                <a:chOff x="0" y="491304"/>
                <a:chExt cx="5923915" cy="2056480"/>
              </a:xfrm>
            </p:grpSpPr>
            <p:sp>
              <p:nvSpPr>
                <p:cNvPr id="31" name="折角形 30"/>
                <p:cNvSpPr/>
                <p:nvPr/>
              </p:nvSpPr>
              <p:spPr>
                <a:xfrm>
                  <a:off x="464" y="490953"/>
                  <a:ext cx="5923451" cy="2056831"/>
                </a:xfrm>
                <a:prstGeom prst="foldedCorner">
                  <a:avLst>
                    <a:gd name="adj" fmla="val 4577"/>
                  </a:avLst>
                </a:prstGeom>
                <a:ln w="3175" cmpd="dbl">
                  <a:solidFill>
                    <a:schemeClr val="accent1">
                      <a:shade val="50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205A3E"/>
                    </a:solidFill>
                    <a:effectLst/>
                    <a:uLnTx/>
                    <a:uFillTx/>
                    <a:latin typeface="黑体" panose="02010609060101010101" charset="-122"/>
                    <a:ea typeface="黑体" panose="02010609060101010101" charset="-122"/>
                    <a:cs typeface="+mn-cs"/>
                  </a:endParaRPr>
                </a:p>
              </p:txBody>
            </p:sp>
            <p:pic>
              <p:nvPicPr>
                <p:cNvPr id="191507" name="图片 32" descr="/home/kylin/桌面/874005064.jpg874005064"/>
                <p:cNvPicPr>
                  <a:picLocks noChangeAspect="1"/>
                </p:cNvPicPr>
                <p:nvPr/>
              </p:nvPicPr>
              <p:blipFill>
                <a:blip r:embed="rId3"/>
                <a:stretch>
                  <a:fillRect/>
                </a:stretch>
              </p:blipFill>
              <p:spPr>
                <a:xfrm>
                  <a:off x="270663" y="835644"/>
                  <a:ext cx="5450840" cy="1392256"/>
                </a:xfrm>
                <a:prstGeom prst="rect">
                  <a:avLst/>
                </a:prstGeom>
                <a:noFill/>
                <a:ln w="9525">
                  <a:noFill/>
                </a:ln>
              </p:spPr>
            </p:pic>
          </p:grpSp>
          <p:sp>
            <p:nvSpPr>
              <p:cNvPr id="29" name="流程图: 可选过程 28"/>
              <p:cNvSpPr/>
              <p:nvPr/>
            </p:nvSpPr>
            <p:spPr>
              <a:xfrm>
                <a:off x="2265826" y="871137"/>
                <a:ext cx="915527" cy="307025"/>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205A3E"/>
                  </a:solidFill>
                  <a:effectLst/>
                  <a:uLnTx/>
                  <a:uFillTx/>
                  <a:latin typeface="黑体" panose="02010609060101010101" charset="-122"/>
                  <a:ea typeface="黑体" panose="02010609060101010101" charset="-122"/>
                  <a:cs typeface="+mn-cs"/>
                </a:endParaRPr>
              </a:p>
            </p:txBody>
          </p:sp>
          <p:sp>
            <p:nvSpPr>
              <p:cNvPr id="30" name="流程图: 可选过程 29"/>
              <p:cNvSpPr/>
              <p:nvPr/>
            </p:nvSpPr>
            <p:spPr>
              <a:xfrm>
                <a:off x="3907877" y="1178162"/>
                <a:ext cx="1879312" cy="130726"/>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205A3E"/>
                  </a:solidFill>
                  <a:effectLst/>
                  <a:uLnTx/>
                  <a:uFillTx/>
                  <a:latin typeface="黑体" panose="02010609060101010101" charset="-122"/>
                  <a:ea typeface="黑体" panose="02010609060101010101" charset="-122"/>
                  <a:cs typeface="+mn-cs"/>
                </a:endParaRPr>
              </a:p>
            </p:txBody>
          </p:sp>
        </p:grpSp>
        <p:sp>
          <p:nvSpPr>
            <p:cNvPr id="6" name="剪去对角的矩形 5"/>
            <p:cNvSpPr/>
            <p:nvPr/>
          </p:nvSpPr>
          <p:spPr>
            <a:xfrm>
              <a:off x="651" y="6702"/>
              <a:ext cx="5491" cy="2534"/>
            </a:xfrm>
            <a:prstGeom prst="snip2Diag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eaLnBrk="1" hangingPunct="1">
                <a:buNone/>
              </a:pPr>
              <a:r>
                <a:rPr lang="zh-CN" altLang="en-US" sz="2400">
                  <a:solidFill>
                    <a:srgbClr val="205A3E"/>
                  </a:solidFill>
                  <a:latin typeface="黑体" panose="02010609060101010101" charset="-122"/>
                  <a:ea typeface="黑体" panose="02010609060101010101" charset="-122"/>
                </a:rPr>
                <a:t>③ </a:t>
              </a:r>
              <a:r>
                <a:rPr lang="zh-CN" altLang="zh-CN" sz="2400">
                  <a:solidFill>
                    <a:srgbClr val="205A3E"/>
                  </a:solidFill>
                  <a:latin typeface="黑体" panose="02010609060101010101" charset="-122"/>
                  <a:ea typeface="黑体" panose="02010609060101010101" charset="-122"/>
                </a:rPr>
                <a:t>如被调查对象为</a:t>
              </a:r>
              <a:endParaRPr lang="zh-CN" altLang="zh-CN" sz="2400">
                <a:solidFill>
                  <a:srgbClr val="205A3E"/>
                </a:solidFill>
                <a:latin typeface="黑体" panose="02010609060101010101" charset="-122"/>
                <a:ea typeface="黑体" panose="02010609060101010101" charset="-122"/>
              </a:endParaRPr>
            </a:p>
            <a:p>
              <a:pPr lvl="0" eaLnBrk="1" hangingPunct="1">
                <a:buNone/>
              </a:pPr>
              <a:r>
                <a:rPr lang="zh-CN" altLang="zh-CN" sz="2400" b="1">
                  <a:solidFill>
                    <a:srgbClr val="205A3E"/>
                  </a:solidFill>
                  <a:latin typeface="黑体" panose="02010609060101010101" charset="-122"/>
                  <a:ea typeface="黑体" panose="02010609060101010101" charset="-122"/>
                </a:rPr>
                <a:t>个体经营户</a:t>
              </a:r>
              <a:r>
                <a:rPr lang="zh-CN" altLang="zh-CN" sz="2400">
                  <a:solidFill>
                    <a:srgbClr val="205A3E"/>
                  </a:solidFill>
                  <a:latin typeface="黑体" panose="02010609060101010101" charset="-122"/>
                  <a:ea typeface="黑体" panose="02010609060101010101" charset="-122"/>
                </a:rPr>
                <a:t>：</a:t>
              </a:r>
              <a:endParaRPr lang="zh-CN" altLang="zh-CN" sz="2400">
                <a:solidFill>
                  <a:srgbClr val="205A3E"/>
                </a:solidFill>
                <a:latin typeface="黑体" panose="02010609060101010101" charset="-122"/>
                <a:ea typeface="黑体" panose="02010609060101010101" charset="-122"/>
              </a:endParaRPr>
            </a:p>
            <a:p>
              <a:pPr lvl="0" eaLnBrk="1" hangingPunct="1">
                <a:buNone/>
              </a:pPr>
              <a:r>
                <a:rPr lang="zh-CN" altLang="zh-CN" sz="2400">
                  <a:solidFill>
                    <a:srgbClr val="205A3E"/>
                  </a:solidFill>
                  <a:latin typeface="黑体" panose="02010609060101010101" charset="-122"/>
                  <a:ea typeface="黑体" panose="02010609060101010101" charset="-122"/>
                </a:rPr>
                <a:t>应填写</a:t>
              </a:r>
              <a:r>
                <a:rPr lang="en-US" altLang="zh-CN" sz="2400">
                  <a:solidFill>
                    <a:srgbClr val="205A3E"/>
                  </a:solidFill>
                  <a:latin typeface="黑体" panose="02010609060101010101" charset="-122"/>
                  <a:ea typeface="黑体" panose="02010609060101010101" charset="-122"/>
                </a:rPr>
                <a:t>[722</a:t>
              </a:r>
              <a:r>
                <a:rPr lang="zh-CN" altLang="zh-CN" sz="2400">
                  <a:solidFill>
                    <a:srgbClr val="205A3E"/>
                  </a:solidFill>
                  <a:latin typeface="黑体" panose="02010609060101010101" charset="-122"/>
                  <a:ea typeface="黑体" panose="02010609060101010101" charset="-122"/>
                </a:rPr>
                <a:t>表</a:t>
              </a:r>
              <a:r>
                <a:rPr lang="en-US" altLang="zh-CN" sz="2400">
                  <a:solidFill>
                    <a:srgbClr val="205A3E"/>
                  </a:solidFill>
                  <a:latin typeface="黑体" panose="02010609060101010101" charset="-122"/>
                  <a:ea typeface="黑体" panose="02010609060101010101" charset="-122"/>
                </a:rPr>
                <a:t>]</a:t>
              </a:r>
              <a:endParaRPr lang="en-US" altLang="zh-CN" sz="2400">
                <a:solidFill>
                  <a:srgbClr val="205A3E"/>
                </a:solidFill>
                <a:latin typeface="黑体" panose="02010609060101010101" charset="-122"/>
                <a:ea typeface="黑体" panose="02010609060101010101" charset="-122"/>
              </a:endParaRPr>
            </a:p>
          </p:txBody>
        </p:sp>
        <p:sp>
          <p:nvSpPr>
            <p:cNvPr id="2" name="剪去对角的矩形 1"/>
            <p:cNvSpPr/>
            <p:nvPr/>
          </p:nvSpPr>
          <p:spPr>
            <a:xfrm>
              <a:off x="651" y="2282"/>
              <a:ext cx="5491" cy="1912"/>
            </a:xfrm>
            <a:prstGeom prst="snip2Diag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eaLnBrk="1" hangingPunct="1">
                <a:buNone/>
              </a:pPr>
              <a:r>
                <a:rPr lang="zh-CN" altLang="en-US" sz="2400">
                  <a:solidFill>
                    <a:srgbClr val="205A3E"/>
                  </a:solidFill>
                  <a:latin typeface="黑体" panose="02010609060101010101" charset="-122"/>
                  <a:ea typeface="黑体" panose="02010609060101010101" charset="-122"/>
                </a:rPr>
                <a:t>① 如被调查对象为</a:t>
              </a:r>
              <a:endParaRPr lang="zh-CN" altLang="en-US" sz="2400">
                <a:solidFill>
                  <a:srgbClr val="205A3E"/>
                </a:solidFill>
                <a:latin typeface="黑体" panose="02010609060101010101" charset="-122"/>
                <a:ea typeface="黑体" panose="02010609060101010101" charset="-122"/>
              </a:endParaRPr>
            </a:p>
            <a:p>
              <a:pPr lvl="0" eaLnBrk="1" hangingPunct="1">
                <a:buNone/>
              </a:pPr>
              <a:r>
                <a:rPr lang="zh-CN" altLang="en-US" sz="2400" b="1">
                  <a:solidFill>
                    <a:srgbClr val="205A3E"/>
                  </a:solidFill>
                  <a:latin typeface="黑体" panose="02010609060101010101" charset="-122"/>
                  <a:ea typeface="黑体" panose="02010609060101010101" charset="-122"/>
                </a:rPr>
                <a:t>法人单位</a:t>
              </a:r>
              <a:r>
                <a:rPr lang="zh-CN" altLang="en-US" sz="2400">
                  <a:solidFill>
                    <a:srgbClr val="205A3E"/>
                  </a:solidFill>
                  <a:latin typeface="黑体" panose="02010609060101010101" charset="-122"/>
                  <a:ea typeface="黑体" panose="02010609060101010101" charset="-122"/>
                </a:rPr>
                <a:t>：</a:t>
              </a:r>
              <a:endParaRPr lang="zh-CN" altLang="en-US" sz="2400">
                <a:solidFill>
                  <a:srgbClr val="205A3E"/>
                </a:solidFill>
                <a:latin typeface="黑体" panose="02010609060101010101" charset="-122"/>
                <a:ea typeface="黑体" panose="02010609060101010101" charset="-122"/>
              </a:endParaRPr>
            </a:p>
            <a:p>
              <a:pPr lvl="0" eaLnBrk="1" hangingPunct="1">
                <a:buNone/>
              </a:pPr>
              <a:r>
                <a:rPr lang="zh-CN" altLang="en-US" sz="2400">
                  <a:solidFill>
                    <a:srgbClr val="205A3E"/>
                  </a:solidFill>
                  <a:latin typeface="黑体" panose="02010609060101010101" charset="-122"/>
                  <a:ea typeface="黑体" panose="02010609060101010101" charset="-122"/>
                </a:rPr>
                <a:t>应填写</a:t>
              </a:r>
              <a:r>
                <a:rPr lang="en-US" altLang="zh-CN" sz="2400">
                  <a:solidFill>
                    <a:srgbClr val="205A3E"/>
                  </a:solidFill>
                  <a:latin typeface="黑体" panose="02010609060101010101" charset="-122"/>
                  <a:ea typeface="黑体" panose="02010609060101010101" charset="-122"/>
                </a:rPr>
                <a:t>[721</a:t>
              </a:r>
              <a:r>
                <a:rPr lang="zh-CN" altLang="en-US" sz="2400">
                  <a:solidFill>
                    <a:srgbClr val="205A3E"/>
                  </a:solidFill>
                  <a:latin typeface="黑体" panose="02010609060101010101" charset="-122"/>
                  <a:ea typeface="黑体" panose="02010609060101010101" charset="-122"/>
                </a:rPr>
                <a:t>表</a:t>
              </a:r>
              <a:r>
                <a:rPr lang="en-US" altLang="zh-CN" sz="2400">
                  <a:solidFill>
                    <a:srgbClr val="205A3E"/>
                  </a:solidFill>
                  <a:latin typeface="黑体" panose="02010609060101010101" charset="-122"/>
                  <a:ea typeface="黑体" panose="02010609060101010101" charset="-122"/>
                </a:rPr>
                <a:t>] </a:t>
              </a:r>
              <a:endParaRPr lang="en-US" altLang="zh-CN" sz="2400">
                <a:solidFill>
                  <a:srgbClr val="205A3E"/>
                </a:solidFill>
                <a:latin typeface="黑体" panose="02010609060101010101" charset="-122"/>
                <a:ea typeface="黑体" panose="02010609060101010101" charset="-122"/>
              </a:endParaRPr>
            </a:p>
          </p:txBody>
        </p:sp>
        <p:sp>
          <p:nvSpPr>
            <p:cNvPr id="8" name="剪去对角的矩形 7"/>
            <p:cNvSpPr/>
            <p:nvPr/>
          </p:nvSpPr>
          <p:spPr>
            <a:xfrm>
              <a:off x="651" y="4478"/>
              <a:ext cx="5491" cy="1912"/>
            </a:xfrm>
            <a:prstGeom prst="snip2Diag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eaLnBrk="1" hangingPunct="1">
                <a:buNone/>
              </a:pPr>
              <a:r>
                <a:rPr lang="zh-CN" altLang="en-US" sz="2400">
                  <a:solidFill>
                    <a:srgbClr val="205A3E"/>
                  </a:solidFill>
                  <a:latin typeface="宋体" panose="02010600030101010101" pitchFamily="2" charset="-122"/>
                  <a:ea typeface="宋体" panose="02010600030101010101" pitchFamily="2" charset="-122"/>
                </a:rPr>
                <a:t>②</a:t>
              </a:r>
              <a:r>
                <a:rPr lang="zh-CN" altLang="en-US" sz="2400">
                  <a:solidFill>
                    <a:srgbClr val="205A3E"/>
                  </a:solidFill>
                  <a:latin typeface="黑体" panose="02010609060101010101" charset="-122"/>
                  <a:ea typeface="黑体" panose="02010609060101010101" charset="-122"/>
                </a:rPr>
                <a:t> 如被调查对象为</a:t>
              </a:r>
              <a:endParaRPr lang="zh-CN" altLang="en-US" sz="2400">
                <a:solidFill>
                  <a:srgbClr val="205A3E"/>
                </a:solidFill>
                <a:latin typeface="黑体" panose="02010609060101010101" charset="-122"/>
                <a:ea typeface="黑体" panose="02010609060101010101" charset="-122"/>
              </a:endParaRPr>
            </a:p>
            <a:p>
              <a:pPr lvl="0" eaLnBrk="1" hangingPunct="1">
                <a:buNone/>
              </a:pPr>
              <a:r>
                <a:rPr lang="zh-CN" altLang="en-US" sz="2400" b="1">
                  <a:solidFill>
                    <a:srgbClr val="205A3E"/>
                  </a:solidFill>
                  <a:latin typeface="黑体" panose="02010609060101010101" charset="-122"/>
                  <a:ea typeface="黑体" panose="02010609060101010101" charset="-122"/>
                </a:rPr>
                <a:t>产业活动单位</a:t>
              </a:r>
              <a:r>
                <a:rPr lang="zh-CN" altLang="en-US" sz="2400">
                  <a:solidFill>
                    <a:srgbClr val="205A3E"/>
                  </a:solidFill>
                  <a:latin typeface="黑体" panose="02010609060101010101" charset="-122"/>
                  <a:ea typeface="黑体" panose="02010609060101010101" charset="-122"/>
                </a:rPr>
                <a:t>：</a:t>
              </a:r>
              <a:endParaRPr lang="zh-CN" altLang="en-US" sz="2400">
                <a:solidFill>
                  <a:srgbClr val="205A3E"/>
                </a:solidFill>
                <a:latin typeface="黑体" panose="02010609060101010101" charset="-122"/>
                <a:ea typeface="黑体" panose="02010609060101010101" charset="-122"/>
              </a:endParaRPr>
            </a:p>
            <a:p>
              <a:pPr lvl="0" eaLnBrk="1" hangingPunct="1">
                <a:buNone/>
              </a:pPr>
              <a:r>
                <a:rPr lang="zh-CN" altLang="en-US" sz="2400">
                  <a:solidFill>
                    <a:srgbClr val="205A3E"/>
                  </a:solidFill>
                  <a:latin typeface="黑体" panose="02010609060101010101" charset="-122"/>
                  <a:ea typeface="黑体" panose="02010609060101010101" charset="-122"/>
                </a:rPr>
                <a:t>应填写</a:t>
              </a:r>
              <a:r>
                <a:rPr lang="en-US" altLang="zh-CN" sz="2400">
                  <a:solidFill>
                    <a:srgbClr val="205A3E"/>
                  </a:solidFill>
                  <a:latin typeface="黑体" panose="02010609060101010101" charset="-122"/>
                  <a:ea typeface="黑体" panose="02010609060101010101" charset="-122"/>
                </a:rPr>
                <a:t>[721</a:t>
              </a:r>
              <a:r>
                <a:rPr lang="zh-CN" altLang="en-US" sz="2400">
                  <a:solidFill>
                    <a:srgbClr val="205A3E"/>
                  </a:solidFill>
                  <a:latin typeface="黑体" panose="02010609060101010101" charset="-122"/>
                  <a:ea typeface="黑体" panose="02010609060101010101" charset="-122"/>
                </a:rPr>
                <a:t>表</a:t>
              </a:r>
              <a:r>
                <a:rPr lang="en-US" altLang="zh-CN" sz="2400">
                  <a:solidFill>
                    <a:srgbClr val="205A3E"/>
                  </a:solidFill>
                  <a:latin typeface="黑体" panose="02010609060101010101" charset="-122"/>
                  <a:ea typeface="黑体" panose="02010609060101010101" charset="-122"/>
                </a:rPr>
                <a:t>] </a:t>
              </a:r>
              <a:endParaRPr lang="en-US" altLang="zh-CN" sz="2400">
                <a:solidFill>
                  <a:srgbClr val="205A3E"/>
                </a:solidFill>
                <a:latin typeface="黑体" panose="02010609060101010101" charset="-122"/>
                <a:ea typeface="黑体" panose="02010609060101010101" charset="-122"/>
              </a:endParaRPr>
            </a:p>
          </p:txBody>
        </p:sp>
      </p:grpSp>
      <p:sp>
        <p:nvSpPr>
          <p:cNvPr id="3" name="流程图: 可选过程 2"/>
          <p:cNvSpPr/>
          <p:nvPr/>
        </p:nvSpPr>
        <p:spPr>
          <a:xfrm>
            <a:off x="6119813" y="1006475"/>
            <a:ext cx="508000" cy="346075"/>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205A3E"/>
              </a:solidFill>
              <a:effectLst/>
              <a:uLnTx/>
              <a:uFillTx/>
              <a:latin typeface="黑体" panose="02010609060101010101" charset="-122"/>
              <a:ea typeface="黑体" panose="02010609060101010101" charset="-122"/>
              <a:cs typeface="+mn-cs"/>
            </a:endParaRPr>
          </a:p>
        </p:txBody>
      </p:sp>
      <p:sp>
        <p:nvSpPr>
          <p:cNvPr id="4" name="流程图: 可选过程 3"/>
          <p:cNvSpPr/>
          <p:nvPr/>
        </p:nvSpPr>
        <p:spPr>
          <a:xfrm>
            <a:off x="6861175" y="1006475"/>
            <a:ext cx="1368425" cy="346075"/>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205A3E"/>
              </a:solidFill>
              <a:effectLst/>
              <a:uLnTx/>
              <a:uFillTx/>
              <a:latin typeface="黑体" panose="02010609060101010101" charset="-122"/>
              <a:ea typeface="黑体" panose="02010609060101010101" charset="-122"/>
              <a:cs typeface="+mn-cs"/>
            </a:endParaRPr>
          </a:p>
        </p:txBody>
      </p:sp>
      <p:sp>
        <p:nvSpPr>
          <p:cNvPr id="5" name="流程图: 可选过程 4"/>
          <p:cNvSpPr/>
          <p:nvPr/>
        </p:nvSpPr>
        <p:spPr>
          <a:xfrm>
            <a:off x="8610600" y="1411288"/>
            <a:ext cx="2365375" cy="157163"/>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205A3E"/>
              </a:solidFill>
              <a:effectLst/>
              <a:uLnTx/>
              <a:uFillTx/>
              <a:latin typeface="黑体" panose="02010609060101010101" charset="-122"/>
              <a:ea typeface="黑体" panose="02010609060101010101" charset="-122"/>
              <a:cs typeface="+mn-cs"/>
            </a:endParaRPr>
          </a:p>
        </p:txBody>
      </p:sp>
      <p:pic>
        <p:nvPicPr>
          <p:cNvPr id="191495" name="图片 6" descr="五经普LOGO透明底（长）"/>
          <p:cNvPicPr>
            <a:picLocks noChangeAspect="1"/>
          </p:cNvPicPr>
          <p:nvPr/>
        </p:nvPicPr>
        <p:blipFill>
          <a:blip r:embed="rId4"/>
          <a:stretch>
            <a:fillRect/>
          </a:stretch>
        </p:blipFill>
        <p:spPr>
          <a:xfrm>
            <a:off x="-76200" y="-225425"/>
            <a:ext cx="3695700" cy="1155700"/>
          </a:xfrm>
          <a:prstGeom prst="rect">
            <a:avLst/>
          </a:prstGeom>
          <a:noFill/>
          <a:ln w="9525">
            <a:noFill/>
          </a:ln>
        </p:spPr>
      </p:pic>
      <p:cxnSp>
        <p:nvCxnSpPr>
          <p:cNvPr id="9" name="直接连接符 8"/>
          <p:cNvCxnSpPr/>
          <p:nvPr/>
        </p:nvCxnSpPr>
        <p:spPr>
          <a:xfrm>
            <a:off x="0" y="6350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050" name="手指">
            <a:hlinkClick r:id="" action="ppaction://hlinkshowjump?jump=previousslide"/>
          </p:cNvPr>
          <p:cNvSpPr/>
          <p:nvPr/>
        </p:nvSpPr>
        <p:spPr bwMode="auto">
          <a:xfrm rot="21120000">
            <a:off x="11399838" y="5367338"/>
            <a:ext cx="588963" cy="779463"/>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rgbClr val="1B24EB">
              <a:alpha val="60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89" name="文本框 2"/>
          <p:cNvSpPr txBox="1"/>
          <p:nvPr/>
        </p:nvSpPr>
        <p:spPr>
          <a:xfrm>
            <a:off x="2724150" y="2241550"/>
            <a:ext cx="5708650" cy="1069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zh-CN" altLang="en-US" sz="4800">
                <a:solidFill>
                  <a:srgbClr val="4B649F"/>
                </a:solidFill>
              </a:rPr>
              <a:t>第一部分</a:t>
            </a:r>
            <a:endParaRPr lang="zh-CN" altLang="en-US" sz="4800">
              <a:solidFill>
                <a:srgbClr val="4B649F"/>
              </a:solidFill>
            </a:endParaRPr>
          </a:p>
        </p:txBody>
      </p:sp>
      <p:pic>
        <p:nvPicPr>
          <p:cNvPr id="140290"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140291" name="图片 10"/>
          <p:cNvPicPr>
            <a:picLocks noChangeAspect="1"/>
          </p:cNvPicPr>
          <p:nvPr/>
        </p:nvPicPr>
        <p:blipFill>
          <a:blip r:embed="rId2"/>
          <a:stretch>
            <a:fillRect/>
          </a:stretch>
        </p:blipFill>
        <p:spPr>
          <a:xfrm>
            <a:off x="7678738" y="0"/>
            <a:ext cx="6002337" cy="1689100"/>
          </a:xfrm>
          <a:prstGeom prst="rect">
            <a:avLst/>
          </a:prstGeom>
          <a:noFill/>
          <a:ln w="9525">
            <a:noFill/>
          </a:ln>
        </p:spPr>
      </p:pic>
      <p:sp>
        <p:nvSpPr>
          <p:cNvPr id="140292" name="文本框 2"/>
          <p:cNvSpPr txBox="1"/>
          <p:nvPr/>
        </p:nvSpPr>
        <p:spPr>
          <a:xfrm>
            <a:off x="1273175" y="3863975"/>
            <a:ext cx="8610600" cy="8302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4800">
                <a:solidFill>
                  <a:srgbClr val="336699"/>
                </a:solidFill>
                <a:latin typeface="微软雅黑" panose="020B0503020204020204" pitchFamily="34" charset="-122"/>
                <a:sym typeface="微软雅黑" panose="020B0503020204020204" pitchFamily="34" charset="-122"/>
              </a:rPr>
              <a:t>普查单位的具体类型</a:t>
            </a:r>
            <a:endParaRPr lang="zh-CN" altLang="en-US" sz="4800" b="1">
              <a:solidFill>
                <a:srgbClr val="336699"/>
              </a:solidFill>
              <a:latin typeface="微软雅黑" panose="020B0503020204020204" pitchFamily="34" charset="-122"/>
              <a:sym typeface="微软雅黑" panose="020B0503020204020204" pitchFamily="34" charset="-122"/>
            </a:endParaRPr>
          </a:p>
        </p:txBody>
      </p:sp>
      <p:pic>
        <p:nvPicPr>
          <p:cNvPr id="140293"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10160" y="6858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2513" name="图片 2" descr="/home/kylin/桌面/1106924499.jpg1106924499"/>
          <p:cNvPicPr>
            <a:picLocks noChangeAspect="1"/>
          </p:cNvPicPr>
          <p:nvPr/>
        </p:nvPicPr>
        <p:blipFill>
          <a:blip r:embed="rId1"/>
          <a:stretch>
            <a:fillRect/>
          </a:stretch>
        </p:blipFill>
        <p:spPr>
          <a:xfrm>
            <a:off x="4368800" y="722313"/>
            <a:ext cx="7143750" cy="3754437"/>
          </a:xfrm>
          <a:prstGeom prst="rect">
            <a:avLst/>
          </a:prstGeom>
          <a:noFill/>
          <a:ln w="82550">
            <a:noFill/>
          </a:ln>
        </p:spPr>
      </p:pic>
      <p:pic>
        <p:nvPicPr>
          <p:cNvPr id="192514" name="图片 17"/>
          <p:cNvPicPr>
            <a:picLocks noChangeAspect="1"/>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剪去对角的矩形 12"/>
          <p:cNvSpPr/>
          <p:nvPr/>
        </p:nvSpPr>
        <p:spPr>
          <a:xfrm>
            <a:off x="230188" y="1400175"/>
            <a:ext cx="3816350" cy="2281238"/>
          </a:xfrm>
          <a:prstGeom prst="snip2DiagRect">
            <a:avLst/>
          </a:prstGeom>
          <a:noFill/>
          <a:ln>
            <a:solidFill>
              <a:srgbClr val="F8A2B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eaLnBrk="1" hangingPunct="1">
              <a:buNone/>
            </a:pPr>
            <a:r>
              <a:rPr lang="zh-CN" altLang="en-US">
                <a:solidFill>
                  <a:srgbClr val="205A3E"/>
                </a:solidFill>
                <a:latin typeface="黑体" panose="02010609060101010101" charset="-122"/>
                <a:ea typeface="黑体" panose="02010609060101010101" charset="-122"/>
              </a:rPr>
              <a:t>① 如被调查对象为</a:t>
            </a:r>
            <a:r>
              <a:rPr lang="zh-CN" altLang="en-US" b="1">
                <a:solidFill>
                  <a:srgbClr val="205A3E"/>
                </a:solidFill>
                <a:latin typeface="黑体" panose="02010609060101010101" charset="-122"/>
                <a:ea typeface="黑体" panose="02010609060101010101" charset="-122"/>
              </a:rPr>
              <a:t>法人单位</a:t>
            </a:r>
            <a:r>
              <a:rPr lang="zh-CN" altLang="en-US">
                <a:solidFill>
                  <a:srgbClr val="205A3E"/>
                </a:solidFill>
                <a:latin typeface="黑体" panose="02010609060101010101" charset="-122"/>
                <a:ea typeface="黑体" panose="02010609060101010101" charset="-122"/>
              </a:rPr>
              <a:t>：</a:t>
            </a:r>
            <a:endParaRPr lang="zh-CN" altLang="en-US">
              <a:solidFill>
                <a:srgbClr val="205A3E"/>
              </a:solidFill>
              <a:latin typeface="黑体" panose="02010609060101010101" charset="-122"/>
              <a:ea typeface="黑体" panose="02010609060101010101" charset="-122"/>
            </a:endParaRPr>
          </a:p>
          <a:p>
            <a:pPr lvl="0" eaLnBrk="1" hangingPunct="1">
              <a:buNone/>
            </a:pPr>
            <a:r>
              <a:rPr lang="zh-CN" altLang="en-US">
                <a:solidFill>
                  <a:srgbClr val="205A3E"/>
                </a:solidFill>
                <a:latin typeface="黑体" panose="02010609060101010101" charset="-122"/>
                <a:ea typeface="黑体" panose="02010609060101010101" charset="-122"/>
              </a:rPr>
              <a:t>应填写</a:t>
            </a:r>
            <a:r>
              <a:rPr lang="en-US" altLang="zh-CN">
                <a:solidFill>
                  <a:srgbClr val="205A3E"/>
                </a:solidFill>
                <a:latin typeface="黑体" panose="02010609060101010101" charset="-122"/>
                <a:ea typeface="黑体" panose="02010609060101010101" charset="-122"/>
              </a:rPr>
              <a:t>[721</a:t>
            </a:r>
            <a:r>
              <a:rPr lang="zh-CN" altLang="en-US">
                <a:solidFill>
                  <a:srgbClr val="205A3E"/>
                </a:solidFill>
                <a:latin typeface="黑体" panose="02010609060101010101" charset="-122"/>
                <a:ea typeface="黑体" panose="02010609060101010101" charset="-122"/>
              </a:rPr>
              <a:t>表</a:t>
            </a:r>
            <a:r>
              <a:rPr lang="en-US" altLang="zh-CN">
                <a:solidFill>
                  <a:srgbClr val="205A3E"/>
                </a:solidFill>
                <a:latin typeface="黑体" panose="02010609060101010101" charset="-122"/>
                <a:ea typeface="黑体" panose="02010609060101010101" charset="-122"/>
              </a:rPr>
              <a:t>]</a:t>
            </a:r>
            <a:r>
              <a:rPr lang="zh-CN" altLang="en-US">
                <a:solidFill>
                  <a:srgbClr val="205A3E"/>
                </a:solidFill>
                <a:latin typeface="黑体" panose="02010609060101010101" charset="-122"/>
                <a:ea typeface="黑体" panose="02010609060101010101" charset="-122"/>
              </a:rPr>
              <a:t>，</a:t>
            </a:r>
            <a:endParaRPr lang="zh-CN" altLang="en-US">
              <a:solidFill>
                <a:srgbClr val="205A3E"/>
              </a:solidFill>
              <a:latin typeface="黑体" panose="02010609060101010101" charset="-122"/>
              <a:ea typeface="黑体" panose="02010609060101010101" charset="-122"/>
            </a:endParaRPr>
          </a:p>
          <a:p>
            <a:pPr lvl="0" eaLnBrk="1" hangingPunct="1">
              <a:buNone/>
            </a:pPr>
            <a:r>
              <a:rPr lang="zh-CN" altLang="en-US">
                <a:solidFill>
                  <a:srgbClr val="205A3E"/>
                </a:solidFill>
                <a:latin typeface="黑体" panose="02010609060101010101" charset="-122"/>
                <a:ea typeface="黑体" panose="02010609060101010101" charset="-122"/>
              </a:rPr>
              <a:t>填写</a:t>
            </a:r>
            <a:r>
              <a:rPr lang="en-US" altLang="zh-CN">
                <a:solidFill>
                  <a:srgbClr val="205A3E"/>
                </a:solidFill>
                <a:latin typeface="黑体" panose="02010609060101010101" charset="-122"/>
                <a:ea typeface="黑体" panose="02010609060101010101" charset="-122"/>
              </a:rPr>
              <a:t>[</a:t>
            </a:r>
            <a:r>
              <a:rPr lang="zh-CN" altLang="en-US">
                <a:solidFill>
                  <a:srgbClr val="205A3E"/>
                </a:solidFill>
                <a:latin typeface="黑体" panose="02010609060101010101" charset="-122"/>
                <a:ea typeface="黑体" panose="02010609060101010101" charset="-122"/>
              </a:rPr>
              <a:t>指标</a:t>
            </a:r>
            <a:r>
              <a:rPr lang="en-US" altLang="zh-CN">
                <a:solidFill>
                  <a:srgbClr val="205A3E"/>
                </a:solidFill>
                <a:latin typeface="黑体" panose="02010609060101010101" charset="-122"/>
                <a:ea typeface="黑体" panose="02010609060101010101" charset="-122"/>
              </a:rPr>
              <a:t>10]</a:t>
            </a:r>
            <a:r>
              <a:rPr lang="zh-CN" altLang="en-US">
                <a:solidFill>
                  <a:srgbClr val="205A3E"/>
                </a:solidFill>
                <a:latin typeface="黑体" panose="02010609060101010101" charset="-122"/>
                <a:ea typeface="黑体" panose="02010609060101010101" charset="-122"/>
              </a:rPr>
              <a:t>，</a:t>
            </a:r>
            <a:endParaRPr lang="zh-CN" altLang="en-US">
              <a:solidFill>
                <a:srgbClr val="205A3E"/>
              </a:solidFill>
              <a:latin typeface="黑体" panose="02010609060101010101" charset="-122"/>
              <a:ea typeface="黑体" panose="02010609060101010101" charset="-122"/>
            </a:endParaRPr>
          </a:p>
          <a:p>
            <a:pPr lvl="0" eaLnBrk="1" hangingPunct="1">
              <a:buNone/>
            </a:pPr>
            <a:r>
              <a:rPr lang="zh-CN" altLang="en-US">
                <a:solidFill>
                  <a:srgbClr val="205A3E"/>
                </a:solidFill>
                <a:latin typeface="黑体" panose="02010609060101010101" charset="-122"/>
                <a:ea typeface="黑体" panose="02010609060101010101" charset="-122"/>
              </a:rPr>
              <a:t>勾选</a:t>
            </a:r>
            <a:r>
              <a:rPr lang="en-US" altLang="zh-CN">
                <a:solidFill>
                  <a:srgbClr val="205A3E"/>
                </a:solidFill>
                <a:latin typeface="黑体" panose="02010609060101010101" charset="-122"/>
                <a:ea typeface="黑体" panose="02010609060101010101" charset="-122"/>
              </a:rPr>
              <a:t>[</a:t>
            </a:r>
            <a:r>
              <a:rPr lang="zh-CN" altLang="en-US">
                <a:solidFill>
                  <a:srgbClr val="205A3E"/>
                </a:solidFill>
                <a:latin typeface="黑体" panose="02010609060101010101" charset="-122"/>
                <a:ea typeface="黑体" panose="02010609060101010101" charset="-122"/>
              </a:rPr>
              <a:t>指标</a:t>
            </a:r>
            <a:r>
              <a:rPr lang="en-US" altLang="zh-CN">
                <a:solidFill>
                  <a:srgbClr val="205A3E"/>
                </a:solidFill>
                <a:latin typeface="黑体" panose="02010609060101010101" charset="-122"/>
                <a:ea typeface="黑体" panose="02010609060101010101" charset="-122"/>
              </a:rPr>
              <a:t>01]</a:t>
            </a:r>
            <a:r>
              <a:rPr lang="zh-CN" altLang="en-US">
                <a:solidFill>
                  <a:srgbClr val="205A3E"/>
                </a:solidFill>
                <a:latin typeface="黑体" panose="02010609060101010101" charset="-122"/>
                <a:ea typeface="黑体" panose="02010609060101010101" charset="-122"/>
              </a:rPr>
              <a:t>中的</a:t>
            </a:r>
            <a:r>
              <a:rPr lang="en-US" altLang="zh-CN">
                <a:solidFill>
                  <a:srgbClr val="205A3E"/>
                </a:solidFill>
                <a:latin typeface="黑体" panose="02010609060101010101" charset="-122"/>
                <a:ea typeface="黑体" panose="02010609060101010101" charset="-122"/>
              </a:rPr>
              <a:t>[1</a:t>
            </a:r>
            <a:r>
              <a:rPr lang="zh-CN" altLang="en-US">
                <a:solidFill>
                  <a:srgbClr val="205A3E"/>
                </a:solidFill>
                <a:latin typeface="黑体" panose="02010609060101010101" charset="-122"/>
                <a:ea typeface="黑体" panose="02010609060101010101" charset="-122"/>
              </a:rPr>
              <a:t>法人单位</a:t>
            </a:r>
            <a:r>
              <a:rPr lang="en-US" altLang="zh-CN">
                <a:solidFill>
                  <a:srgbClr val="205A3E"/>
                </a:solidFill>
                <a:latin typeface="黑体" panose="02010609060101010101" charset="-122"/>
                <a:ea typeface="黑体" panose="02010609060101010101" charset="-122"/>
              </a:rPr>
              <a:t>]</a:t>
            </a:r>
            <a:endParaRPr lang="zh-CN" altLang="en-US">
              <a:solidFill>
                <a:srgbClr val="205A3E"/>
              </a:solidFill>
              <a:latin typeface="黑体" panose="02010609060101010101" charset="-122"/>
              <a:ea typeface="黑体" panose="02010609060101010101" charset="-122"/>
            </a:endParaRPr>
          </a:p>
          <a:p>
            <a:pPr lvl="0" algn="ctr" eaLnBrk="1" hangingPunct="1">
              <a:buNone/>
            </a:pPr>
            <a:r>
              <a:rPr lang="en-US" altLang="zh-CN">
                <a:solidFill>
                  <a:srgbClr val="205A3E"/>
                </a:solidFill>
                <a:latin typeface="黑体" panose="02010609060101010101" charset="-122"/>
                <a:ea typeface="黑体" panose="02010609060101010101" charset="-122"/>
              </a:rPr>
              <a:t> </a:t>
            </a:r>
            <a:endParaRPr lang="en-US" altLang="zh-CN">
              <a:solidFill>
                <a:srgbClr val="205A3E"/>
              </a:solidFill>
              <a:latin typeface="黑体" panose="02010609060101010101" charset="-122"/>
              <a:ea typeface="黑体" panose="02010609060101010101" charset="-122"/>
            </a:endParaRPr>
          </a:p>
        </p:txBody>
      </p:sp>
      <p:sp>
        <p:nvSpPr>
          <p:cNvPr id="5" name="流程图: 可选过程 4"/>
          <p:cNvSpPr/>
          <p:nvPr/>
        </p:nvSpPr>
        <p:spPr>
          <a:xfrm>
            <a:off x="4605338" y="3178175"/>
            <a:ext cx="6632575" cy="1211263"/>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205A3E"/>
              </a:solidFill>
              <a:effectLst/>
              <a:uLnTx/>
              <a:uFillTx/>
              <a:latin typeface="黑体" panose="02010609060101010101" charset="-122"/>
              <a:ea typeface="黑体" panose="02010609060101010101" charset="-122"/>
              <a:cs typeface="+mn-cs"/>
            </a:endParaRPr>
          </a:p>
        </p:txBody>
      </p:sp>
      <p:pic>
        <p:nvPicPr>
          <p:cNvPr id="192518" name="图片 1" descr="1171800247"/>
          <p:cNvPicPr>
            <a:picLocks noChangeAspect="1"/>
          </p:cNvPicPr>
          <p:nvPr/>
        </p:nvPicPr>
        <p:blipFill>
          <a:blip r:embed="rId3"/>
          <a:stretch>
            <a:fillRect/>
          </a:stretch>
        </p:blipFill>
        <p:spPr>
          <a:xfrm>
            <a:off x="4464050" y="4622800"/>
            <a:ext cx="6915150" cy="669925"/>
          </a:xfrm>
          <a:prstGeom prst="rect">
            <a:avLst/>
          </a:prstGeom>
          <a:noFill/>
          <a:ln w="9525">
            <a:noFill/>
          </a:ln>
        </p:spPr>
      </p:pic>
      <p:sp>
        <p:nvSpPr>
          <p:cNvPr id="3" name="流程图: 可选过程 2"/>
          <p:cNvSpPr/>
          <p:nvPr/>
        </p:nvSpPr>
        <p:spPr>
          <a:xfrm>
            <a:off x="4605338" y="4622800"/>
            <a:ext cx="6632575" cy="669925"/>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205A3E"/>
              </a:solidFill>
              <a:effectLst/>
              <a:uLnTx/>
              <a:uFillTx/>
              <a:latin typeface="黑体" panose="02010609060101010101" charset="-122"/>
              <a:ea typeface="黑体" panose="02010609060101010101" charset="-122"/>
              <a:cs typeface="+mn-cs"/>
            </a:endParaRPr>
          </a:p>
        </p:txBody>
      </p:sp>
      <p:sp>
        <p:nvSpPr>
          <p:cNvPr id="14" name="剪去对角的矩形 13"/>
          <p:cNvSpPr/>
          <p:nvPr/>
        </p:nvSpPr>
        <p:spPr>
          <a:xfrm>
            <a:off x="230188" y="4143375"/>
            <a:ext cx="3816350" cy="2427288"/>
          </a:xfrm>
          <a:prstGeom prst="snip2DiagRect">
            <a:avLst/>
          </a:prstGeom>
          <a:noFill/>
          <a:ln>
            <a:solidFill>
              <a:srgbClr val="F8A2B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eaLnBrk="1" hangingPunct="1">
              <a:buNone/>
            </a:pPr>
            <a:r>
              <a:rPr lang="zh-CN" altLang="en-US">
                <a:solidFill>
                  <a:srgbClr val="205A3E"/>
                </a:solidFill>
                <a:latin typeface="黑体" panose="02010609060101010101" charset="-122"/>
                <a:ea typeface="黑体" panose="02010609060101010101" charset="-122"/>
              </a:rPr>
              <a:t>② 如被调查对象为</a:t>
            </a:r>
            <a:r>
              <a:rPr lang="zh-CN" altLang="en-US" b="1">
                <a:solidFill>
                  <a:srgbClr val="205A3E"/>
                </a:solidFill>
                <a:latin typeface="黑体" panose="02010609060101010101" charset="-122"/>
                <a:ea typeface="黑体" panose="02010609060101010101" charset="-122"/>
              </a:rPr>
              <a:t>产业活动单位</a:t>
            </a:r>
            <a:r>
              <a:rPr lang="zh-CN" altLang="en-US">
                <a:solidFill>
                  <a:srgbClr val="205A3E"/>
                </a:solidFill>
                <a:latin typeface="黑体" panose="02010609060101010101" charset="-122"/>
                <a:ea typeface="黑体" panose="02010609060101010101" charset="-122"/>
              </a:rPr>
              <a:t>：</a:t>
            </a:r>
            <a:endParaRPr lang="zh-CN" altLang="en-US">
              <a:solidFill>
                <a:srgbClr val="205A3E"/>
              </a:solidFill>
              <a:latin typeface="黑体" panose="02010609060101010101" charset="-122"/>
              <a:ea typeface="黑体" panose="02010609060101010101" charset="-122"/>
            </a:endParaRPr>
          </a:p>
          <a:p>
            <a:pPr lvl="0" eaLnBrk="1" hangingPunct="1">
              <a:buNone/>
            </a:pPr>
            <a:r>
              <a:rPr lang="zh-CN" altLang="en-US">
                <a:solidFill>
                  <a:srgbClr val="205A3E"/>
                </a:solidFill>
                <a:latin typeface="黑体" panose="02010609060101010101" charset="-122"/>
                <a:ea typeface="黑体" panose="02010609060101010101" charset="-122"/>
              </a:rPr>
              <a:t>应填写</a:t>
            </a:r>
            <a:r>
              <a:rPr lang="en-US" altLang="zh-CN">
                <a:solidFill>
                  <a:srgbClr val="205A3E"/>
                </a:solidFill>
                <a:latin typeface="黑体" panose="02010609060101010101" charset="-122"/>
                <a:ea typeface="黑体" panose="02010609060101010101" charset="-122"/>
              </a:rPr>
              <a:t>[721</a:t>
            </a:r>
            <a:r>
              <a:rPr lang="zh-CN" altLang="en-US">
                <a:solidFill>
                  <a:srgbClr val="205A3E"/>
                </a:solidFill>
                <a:latin typeface="黑体" panose="02010609060101010101" charset="-122"/>
                <a:ea typeface="黑体" panose="02010609060101010101" charset="-122"/>
              </a:rPr>
              <a:t>表</a:t>
            </a:r>
            <a:r>
              <a:rPr lang="en-US" altLang="zh-CN">
                <a:solidFill>
                  <a:srgbClr val="205A3E"/>
                </a:solidFill>
                <a:latin typeface="黑体" panose="02010609060101010101" charset="-122"/>
                <a:ea typeface="黑体" panose="02010609060101010101" charset="-122"/>
              </a:rPr>
              <a:t>]</a:t>
            </a:r>
            <a:r>
              <a:rPr lang="zh-CN" altLang="en-US">
                <a:solidFill>
                  <a:srgbClr val="205A3E"/>
                </a:solidFill>
                <a:latin typeface="黑体" panose="02010609060101010101" charset="-122"/>
                <a:ea typeface="黑体" panose="02010609060101010101" charset="-122"/>
              </a:rPr>
              <a:t>，</a:t>
            </a:r>
            <a:endParaRPr lang="zh-CN" altLang="en-US">
              <a:solidFill>
                <a:srgbClr val="205A3E"/>
              </a:solidFill>
              <a:latin typeface="黑体" panose="02010609060101010101" charset="-122"/>
              <a:ea typeface="黑体" panose="02010609060101010101" charset="-122"/>
            </a:endParaRPr>
          </a:p>
          <a:p>
            <a:pPr lvl="0" eaLnBrk="1" hangingPunct="1">
              <a:buNone/>
            </a:pPr>
            <a:r>
              <a:rPr lang="zh-CN" altLang="en-US">
                <a:solidFill>
                  <a:srgbClr val="205A3E"/>
                </a:solidFill>
                <a:latin typeface="黑体" panose="02010609060101010101" charset="-122"/>
                <a:ea typeface="黑体" panose="02010609060101010101" charset="-122"/>
              </a:rPr>
              <a:t>填写</a:t>
            </a:r>
            <a:r>
              <a:rPr lang="en-US" altLang="zh-CN">
                <a:solidFill>
                  <a:srgbClr val="205A3E"/>
                </a:solidFill>
                <a:latin typeface="黑体" panose="02010609060101010101" charset="-122"/>
                <a:ea typeface="黑体" panose="02010609060101010101" charset="-122"/>
              </a:rPr>
              <a:t>[</a:t>
            </a:r>
            <a:r>
              <a:rPr lang="zh-CN" altLang="en-US">
                <a:solidFill>
                  <a:srgbClr val="205A3E"/>
                </a:solidFill>
                <a:latin typeface="黑体" panose="02010609060101010101" charset="-122"/>
                <a:ea typeface="黑体" panose="02010609060101010101" charset="-122"/>
              </a:rPr>
              <a:t>指标</a:t>
            </a:r>
            <a:r>
              <a:rPr lang="en-US" altLang="zh-CN">
                <a:solidFill>
                  <a:srgbClr val="205A3E"/>
                </a:solidFill>
                <a:latin typeface="黑体" panose="02010609060101010101" charset="-122"/>
                <a:ea typeface="黑体" panose="02010609060101010101" charset="-122"/>
              </a:rPr>
              <a:t>10]</a:t>
            </a:r>
            <a:r>
              <a:rPr lang="zh-CN" altLang="en-US">
                <a:solidFill>
                  <a:srgbClr val="205A3E"/>
                </a:solidFill>
                <a:latin typeface="黑体" panose="02010609060101010101" charset="-122"/>
                <a:ea typeface="黑体" panose="02010609060101010101" charset="-122"/>
              </a:rPr>
              <a:t>，</a:t>
            </a:r>
            <a:endParaRPr lang="zh-CN" altLang="en-US">
              <a:solidFill>
                <a:srgbClr val="205A3E"/>
              </a:solidFill>
              <a:latin typeface="黑体" panose="02010609060101010101" charset="-122"/>
              <a:ea typeface="黑体" panose="02010609060101010101" charset="-122"/>
            </a:endParaRPr>
          </a:p>
          <a:p>
            <a:pPr lvl="0" eaLnBrk="1" hangingPunct="1">
              <a:buNone/>
            </a:pPr>
            <a:r>
              <a:rPr lang="zh-CN" altLang="en-US">
                <a:solidFill>
                  <a:srgbClr val="205A3E"/>
                </a:solidFill>
                <a:latin typeface="黑体" panose="02010609060101010101" charset="-122"/>
                <a:ea typeface="黑体" panose="02010609060101010101" charset="-122"/>
              </a:rPr>
              <a:t>勾选</a:t>
            </a:r>
            <a:r>
              <a:rPr lang="en-US" altLang="zh-CN">
                <a:solidFill>
                  <a:srgbClr val="205A3E"/>
                </a:solidFill>
                <a:latin typeface="黑体" panose="02010609060101010101" charset="-122"/>
                <a:ea typeface="黑体" panose="02010609060101010101" charset="-122"/>
              </a:rPr>
              <a:t>[</a:t>
            </a:r>
            <a:r>
              <a:rPr lang="zh-CN" altLang="en-US">
                <a:solidFill>
                  <a:srgbClr val="205A3E"/>
                </a:solidFill>
                <a:latin typeface="黑体" panose="02010609060101010101" charset="-122"/>
                <a:ea typeface="黑体" panose="02010609060101010101" charset="-122"/>
              </a:rPr>
              <a:t>指标</a:t>
            </a:r>
            <a:r>
              <a:rPr lang="en-US" altLang="zh-CN">
                <a:solidFill>
                  <a:srgbClr val="205A3E"/>
                </a:solidFill>
                <a:latin typeface="黑体" panose="02010609060101010101" charset="-122"/>
                <a:ea typeface="黑体" panose="02010609060101010101" charset="-122"/>
              </a:rPr>
              <a:t>01]</a:t>
            </a:r>
            <a:r>
              <a:rPr lang="zh-CN" altLang="en-US">
                <a:solidFill>
                  <a:srgbClr val="205A3E"/>
                </a:solidFill>
                <a:latin typeface="黑体" panose="02010609060101010101" charset="-122"/>
                <a:ea typeface="黑体" panose="02010609060101010101" charset="-122"/>
              </a:rPr>
              <a:t>中的</a:t>
            </a:r>
            <a:r>
              <a:rPr lang="en-US" altLang="zh-CN">
                <a:solidFill>
                  <a:srgbClr val="205A3E"/>
                </a:solidFill>
                <a:latin typeface="黑体" panose="02010609060101010101" charset="-122"/>
                <a:ea typeface="黑体" panose="02010609060101010101" charset="-122"/>
              </a:rPr>
              <a:t> [2</a:t>
            </a:r>
            <a:r>
              <a:rPr lang="zh-CN" altLang="en-US">
                <a:solidFill>
                  <a:srgbClr val="205A3E"/>
                </a:solidFill>
                <a:latin typeface="黑体" panose="02010609060101010101" charset="-122"/>
                <a:ea typeface="黑体" panose="02010609060101010101" charset="-122"/>
              </a:rPr>
              <a:t>或</a:t>
            </a:r>
            <a:r>
              <a:rPr lang="en-US" altLang="zh-CN">
                <a:solidFill>
                  <a:srgbClr val="205A3E"/>
                </a:solidFill>
                <a:latin typeface="黑体" panose="02010609060101010101" charset="-122"/>
                <a:ea typeface="黑体" panose="02010609060101010101" charset="-122"/>
              </a:rPr>
              <a:t>3]</a:t>
            </a:r>
            <a:endParaRPr lang="zh-CN" altLang="en-US">
              <a:solidFill>
                <a:srgbClr val="205A3E"/>
              </a:solidFill>
              <a:latin typeface="黑体" panose="02010609060101010101" charset="-122"/>
              <a:ea typeface="黑体" panose="02010609060101010101" charset="-122"/>
            </a:endParaRPr>
          </a:p>
          <a:p>
            <a:pPr lvl="0" eaLnBrk="1" hangingPunct="1">
              <a:buNone/>
            </a:pPr>
            <a:endParaRPr lang="zh-CN" altLang="en-US">
              <a:solidFill>
                <a:srgbClr val="205A3E"/>
              </a:solidFill>
              <a:latin typeface="黑体" panose="02010609060101010101" charset="-122"/>
              <a:ea typeface="黑体" panose="02010609060101010101" charset="-122"/>
            </a:endParaRPr>
          </a:p>
        </p:txBody>
      </p:sp>
      <p:pic>
        <p:nvPicPr>
          <p:cNvPr id="192521" name="图片 6" descr="五经普LOGO透明底（长）"/>
          <p:cNvPicPr>
            <a:picLocks noChangeAspect="1"/>
          </p:cNvPicPr>
          <p:nvPr/>
        </p:nvPicPr>
        <p:blipFill>
          <a:blip r:embed="rId4"/>
          <a:stretch>
            <a:fillRect/>
          </a:stretch>
        </p:blipFill>
        <p:spPr>
          <a:xfrm>
            <a:off x="-76200" y="-225425"/>
            <a:ext cx="3695700" cy="1155700"/>
          </a:xfrm>
          <a:prstGeom prst="rect">
            <a:avLst/>
          </a:prstGeom>
          <a:noFill/>
          <a:ln w="9525">
            <a:noFill/>
          </a:ln>
        </p:spPr>
      </p:pic>
      <p:cxnSp>
        <p:nvCxnSpPr>
          <p:cNvPr id="9" name="直接连接符 8"/>
          <p:cNvCxnSpPr/>
          <p:nvPr/>
        </p:nvCxnSpPr>
        <p:spPr>
          <a:xfrm>
            <a:off x="0" y="6731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050" name="手指">
            <a:hlinkClick r:id="rId5" action="ppaction://hlinksldjump"/>
          </p:cNvPr>
          <p:cNvSpPr/>
          <p:nvPr/>
        </p:nvSpPr>
        <p:spPr bwMode="auto">
          <a:xfrm rot="21120000">
            <a:off x="11098213" y="5618163"/>
            <a:ext cx="588963" cy="779463"/>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rgbClr val="1B24EB">
              <a:alpha val="60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7" name="文本框 2"/>
          <p:cNvSpPr txBox="1"/>
          <p:nvPr/>
        </p:nvSpPr>
        <p:spPr>
          <a:xfrm>
            <a:off x="3040063" y="2216150"/>
            <a:ext cx="5708650" cy="10683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zh-CN" altLang="en-US" sz="4800">
                <a:solidFill>
                  <a:srgbClr val="4B649F"/>
                </a:solidFill>
              </a:rPr>
              <a:t>第二部分</a:t>
            </a:r>
            <a:endParaRPr lang="zh-CN" altLang="en-US" sz="4800">
              <a:solidFill>
                <a:srgbClr val="4B649F"/>
              </a:solidFill>
            </a:endParaRPr>
          </a:p>
        </p:txBody>
      </p:sp>
      <p:pic>
        <p:nvPicPr>
          <p:cNvPr id="193538"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193539" name="图片 10"/>
          <p:cNvPicPr>
            <a:picLocks noChangeAspect="1"/>
          </p:cNvPicPr>
          <p:nvPr/>
        </p:nvPicPr>
        <p:blipFill>
          <a:blip r:embed="rId2"/>
          <a:stretch>
            <a:fillRect/>
          </a:stretch>
        </p:blipFill>
        <p:spPr>
          <a:xfrm>
            <a:off x="7678738" y="0"/>
            <a:ext cx="6002337" cy="1689100"/>
          </a:xfrm>
          <a:prstGeom prst="rect">
            <a:avLst/>
          </a:prstGeom>
          <a:noFill/>
          <a:ln w="9525">
            <a:noFill/>
          </a:ln>
        </p:spPr>
      </p:pic>
      <p:sp>
        <p:nvSpPr>
          <p:cNvPr id="193540" name="文本框 2"/>
          <p:cNvSpPr txBox="1"/>
          <p:nvPr/>
        </p:nvSpPr>
        <p:spPr>
          <a:xfrm>
            <a:off x="1625600" y="3635375"/>
            <a:ext cx="9145588" cy="8302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4800">
                <a:solidFill>
                  <a:srgbClr val="336699"/>
                </a:solidFill>
                <a:latin typeface="微软雅黑" panose="020B0503020204020204" pitchFamily="34" charset="-122"/>
                <a:sym typeface="微软雅黑" panose="020B0503020204020204" pitchFamily="34" charset="-122"/>
              </a:rPr>
              <a:t>对统计单位开展普查的主要原则</a:t>
            </a:r>
            <a:endParaRPr lang="zh-CN" altLang="en-US" sz="4800" b="1">
              <a:solidFill>
                <a:srgbClr val="336699"/>
              </a:solidFill>
              <a:latin typeface="微软雅黑" panose="020B0503020204020204" pitchFamily="34" charset="-122"/>
              <a:sym typeface="微软雅黑" panose="020B0503020204020204" pitchFamily="34" charset="-122"/>
            </a:endParaRPr>
          </a:p>
        </p:txBody>
      </p:sp>
      <p:pic>
        <p:nvPicPr>
          <p:cNvPr id="193541"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10160" y="6731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6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9456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58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5" name="图形 4" descr="会议室 纯色填充"/>
          <p:cNvPicPr>
            <a:picLocks noChangeAspect="1"/>
          </p:cNvPicPr>
          <p:nvPr/>
        </p:nvPicPr>
        <p:blipFill>
          <a:blip r:embed="rId3"/>
          <a:stretch>
            <a:fillRect/>
          </a:stretch>
        </p:blipFill>
        <p:spPr>
          <a:xfrm>
            <a:off x="2417763" y="2724150"/>
            <a:ext cx="2286000" cy="2286000"/>
          </a:xfrm>
          <a:prstGeom prst="rect">
            <a:avLst/>
          </a:prstGeom>
          <a:noFill/>
          <a:ln w="9525">
            <a:noFill/>
          </a:ln>
        </p:spPr>
      </p:pic>
      <p:pic>
        <p:nvPicPr>
          <p:cNvPr id="10" name="图形 9" descr="主页 纯色填充"/>
          <p:cNvPicPr>
            <a:picLocks noChangeAspect="1"/>
          </p:cNvPicPr>
          <p:nvPr/>
        </p:nvPicPr>
        <p:blipFill>
          <a:blip r:embed="rId4"/>
          <a:stretch>
            <a:fillRect/>
          </a:stretch>
        </p:blipFill>
        <p:spPr>
          <a:xfrm>
            <a:off x="7600950" y="2606675"/>
            <a:ext cx="2286000" cy="2286000"/>
          </a:xfrm>
          <a:prstGeom prst="rect">
            <a:avLst/>
          </a:prstGeom>
          <a:noFill/>
          <a:ln w="9525">
            <a:noFill/>
          </a:ln>
        </p:spPr>
      </p:pic>
      <p:sp>
        <p:nvSpPr>
          <p:cNvPr id="194567" name="文本框 11"/>
          <p:cNvSpPr txBox="1"/>
          <p:nvPr/>
        </p:nvSpPr>
        <p:spPr>
          <a:xfrm>
            <a:off x="722313" y="1006475"/>
            <a:ext cx="10879137" cy="11461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SzPct val="85000"/>
              <a:buFont typeface="Wingdings" panose="05000000000000000000" pitchFamily="2" charset="2"/>
              <a:buChar char="Ø"/>
            </a:pPr>
            <a:r>
              <a:rPr lang="zh-CN" altLang="en-US" sz="2400">
                <a:solidFill>
                  <a:srgbClr val="336699"/>
                </a:solidFill>
                <a:latin typeface="微软雅黑" panose="020B0503020204020204" pitchFamily="34" charset="-122"/>
                <a:sym typeface="微软雅黑" panose="020B0503020204020204" pitchFamily="34" charset="-122"/>
              </a:rPr>
              <a:t>社会经济活动所在地（实际经营地、实际运营地等）与行政登记住所（注册地）在同一地点的普查对象，归入该地点所在县级区域的普查范围。</a:t>
            </a:r>
            <a:endParaRPr lang="zh-CN" altLang="en-US" sz="2400">
              <a:solidFill>
                <a:srgbClr val="336699"/>
              </a:solidFill>
              <a:latin typeface="微软雅黑" panose="020B0503020204020204" pitchFamily="34" charset="-122"/>
              <a:sym typeface="微软雅黑" panose="020B0503020204020204" pitchFamily="34" charset="-122"/>
            </a:endParaRPr>
          </a:p>
        </p:txBody>
      </p:sp>
      <p:sp>
        <p:nvSpPr>
          <p:cNvPr id="14" name="圆角矩形 13"/>
          <p:cNvSpPr/>
          <p:nvPr/>
        </p:nvSpPr>
        <p:spPr>
          <a:xfrm>
            <a:off x="2035175" y="4764088"/>
            <a:ext cx="30511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sz="2400">
                <a:solidFill>
                  <a:schemeClr val="bg1"/>
                </a:solidFill>
                <a:latin typeface="微软雅黑" panose="020B0503020204020204" pitchFamily="34" charset="-122"/>
                <a:sym typeface="微软雅黑" panose="020B0503020204020204" pitchFamily="34" charset="-122"/>
              </a:rPr>
              <a:t>社会经济活动所在地</a:t>
            </a:r>
            <a:endParaRPr lang="en-US" altLang="en-US" sz="2400">
              <a:solidFill>
                <a:schemeClr val="bg1"/>
              </a:solidFill>
              <a:latin typeface="Arial" panose="020B0604020202020204" pitchFamily="34" charset="0"/>
            </a:endParaRPr>
          </a:p>
        </p:txBody>
      </p:sp>
      <p:sp>
        <p:nvSpPr>
          <p:cNvPr id="17" name="圆角矩形 16"/>
          <p:cNvSpPr/>
          <p:nvPr/>
        </p:nvSpPr>
        <p:spPr>
          <a:xfrm>
            <a:off x="7218363" y="4764088"/>
            <a:ext cx="30511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sz="2400">
                <a:solidFill>
                  <a:schemeClr val="bg1"/>
                </a:solidFill>
                <a:latin typeface="微软雅黑" panose="020B0503020204020204" pitchFamily="34" charset="-122"/>
                <a:sym typeface="微软雅黑" panose="020B0503020204020204" pitchFamily="34" charset="-122"/>
              </a:rPr>
              <a:t>行政登记住所</a:t>
            </a:r>
            <a:endParaRPr lang="en-US" altLang="en-US" sz="2400">
              <a:solidFill>
                <a:schemeClr val="bg1"/>
              </a:solidFill>
              <a:latin typeface="Arial" panose="020B0604020202020204" pitchFamily="34" charset="0"/>
            </a:endParaRPr>
          </a:p>
        </p:txBody>
      </p:sp>
      <p:sp>
        <p:nvSpPr>
          <p:cNvPr id="18" name="圆角矩形 17"/>
          <p:cNvSpPr/>
          <p:nvPr/>
        </p:nvSpPr>
        <p:spPr>
          <a:xfrm>
            <a:off x="1352550" y="2590800"/>
            <a:ext cx="9486900" cy="32305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9" name="图形 18" descr="固定 纯色填充"/>
          <p:cNvPicPr>
            <a:picLocks noChangeAspect="1"/>
          </p:cNvPicPr>
          <p:nvPr/>
        </p:nvPicPr>
        <p:blipFill>
          <a:blip r:embed="rId5"/>
          <a:stretch>
            <a:fillRect/>
          </a:stretch>
        </p:blipFill>
        <p:spPr>
          <a:xfrm>
            <a:off x="5214938" y="2133600"/>
            <a:ext cx="1108075" cy="11064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660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96611"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58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96613" name="文本框 1"/>
          <p:cNvSpPr txBox="1"/>
          <p:nvPr/>
        </p:nvSpPr>
        <p:spPr>
          <a:xfrm>
            <a:off x="587375" y="771525"/>
            <a:ext cx="11315700" cy="15763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SzPct val="85000"/>
              <a:buFont typeface="Wingdings" panose="05000000000000000000" pitchFamily="2" charset="2"/>
              <a:buChar char="Ø"/>
            </a:pPr>
            <a:r>
              <a:rPr lang="zh-CN" altLang="en-US" sz="2000">
                <a:solidFill>
                  <a:srgbClr val="336699"/>
                </a:solidFill>
                <a:latin typeface="微软雅黑" panose="020B0503020204020204" pitchFamily="34" charset="-122"/>
                <a:sym typeface="微软雅黑" panose="020B0503020204020204" pitchFamily="34" charset="-122"/>
              </a:rPr>
              <a:t>社会经济活动所在地（实际经营地、实际运营地等）与行政登记住所（注册地）不在同一地点的普查对象，归入社会经济活动所在地（实际经营地、实际运营地等）的县级区域的普查范围。</a:t>
            </a:r>
            <a:endParaRPr lang="en-US" altLang="zh-CN" sz="2000">
              <a:solidFill>
                <a:srgbClr val="336699"/>
              </a:solidFill>
              <a:latin typeface="微软雅黑" panose="020B0503020204020204" pitchFamily="34" charset="-122"/>
              <a:sym typeface="微软雅黑" panose="020B0503020204020204" pitchFamily="34" charset="-122"/>
            </a:endParaRPr>
          </a:p>
          <a:p>
            <a:pPr marL="0" lvl="0" indent="0" eaLnBrk="1" hangingPunct="1">
              <a:lnSpc>
                <a:spcPct val="150000"/>
              </a:lnSpc>
              <a:spcBef>
                <a:spcPts val="600"/>
              </a:spcBef>
              <a:spcAft>
                <a:spcPts val="600"/>
              </a:spcAft>
              <a:buSzPct val="85000"/>
              <a:buFont typeface="Wingdings" panose="05000000000000000000" pitchFamily="2" charset="2"/>
              <a:buChar char="Ø"/>
            </a:pPr>
            <a:r>
              <a:rPr lang="zh-CN" altLang="en-US" sz="2000">
                <a:solidFill>
                  <a:srgbClr val="336699"/>
                </a:solidFill>
                <a:latin typeface="微软雅黑" panose="020B0503020204020204" pitchFamily="34" charset="-122"/>
                <a:sym typeface="微软雅黑" panose="020B0503020204020204" pitchFamily="34" charset="-122"/>
              </a:rPr>
              <a:t>对于实际经营地和办公场所不一致的企业，归入其实际经营地所在地所在的县级区域的普查范围。</a:t>
            </a:r>
            <a:endParaRPr lang="zh-CN" altLang="en-US" sz="2000">
              <a:solidFill>
                <a:srgbClr val="336699"/>
              </a:solidFill>
              <a:latin typeface="微软雅黑" panose="020B0503020204020204" pitchFamily="34" charset="-122"/>
              <a:sym typeface="微软雅黑" panose="020B0503020204020204" pitchFamily="34" charset="-122"/>
            </a:endParaRPr>
          </a:p>
        </p:txBody>
      </p:sp>
      <p:pic>
        <p:nvPicPr>
          <p:cNvPr id="3" name="图形 2" descr="会议室 纯色填充"/>
          <p:cNvPicPr>
            <a:picLocks noChangeAspect="1"/>
          </p:cNvPicPr>
          <p:nvPr/>
        </p:nvPicPr>
        <p:blipFill>
          <a:blip r:embed="rId3"/>
          <a:stretch>
            <a:fillRect/>
          </a:stretch>
        </p:blipFill>
        <p:spPr>
          <a:xfrm>
            <a:off x="2387600" y="2990850"/>
            <a:ext cx="2286000" cy="2286000"/>
          </a:xfrm>
          <a:prstGeom prst="rect">
            <a:avLst/>
          </a:prstGeom>
          <a:noFill/>
          <a:ln w="9525">
            <a:noFill/>
          </a:ln>
        </p:spPr>
      </p:pic>
      <p:pic>
        <p:nvPicPr>
          <p:cNvPr id="4" name="图形 3" descr="主页 纯色填充"/>
          <p:cNvPicPr>
            <a:picLocks noChangeAspect="1"/>
          </p:cNvPicPr>
          <p:nvPr/>
        </p:nvPicPr>
        <p:blipFill>
          <a:blip r:embed="rId4"/>
          <a:stretch>
            <a:fillRect/>
          </a:stretch>
        </p:blipFill>
        <p:spPr>
          <a:xfrm>
            <a:off x="7570788" y="2873375"/>
            <a:ext cx="2286000" cy="2286000"/>
          </a:xfrm>
          <a:prstGeom prst="rect">
            <a:avLst/>
          </a:prstGeom>
          <a:noFill/>
          <a:ln w="9525">
            <a:noFill/>
          </a:ln>
        </p:spPr>
      </p:pic>
      <p:sp>
        <p:nvSpPr>
          <p:cNvPr id="6" name="圆角矩形 5"/>
          <p:cNvSpPr/>
          <p:nvPr/>
        </p:nvSpPr>
        <p:spPr>
          <a:xfrm>
            <a:off x="2005013" y="5030788"/>
            <a:ext cx="30511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sz="2400">
                <a:solidFill>
                  <a:schemeClr val="bg1"/>
                </a:solidFill>
                <a:latin typeface="微软雅黑" panose="020B0503020204020204" pitchFamily="34" charset="-122"/>
                <a:sym typeface="微软雅黑" panose="020B0503020204020204" pitchFamily="34" charset="-122"/>
              </a:rPr>
              <a:t>社会经济活动所在地</a:t>
            </a:r>
            <a:endParaRPr lang="en-US" altLang="en-US" sz="2400">
              <a:solidFill>
                <a:schemeClr val="bg1"/>
              </a:solidFill>
              <a:latin typeface="Arial" panose="020B0604020202020204" pitchFamily="34" charset="0"/>
            </a:endParaRPr>
          </a:p>
        </p:txBody>
      </p:sp>
      <p:sp>
        <p:nvSpPr>
          <p:cNvPr id="7" name="圆角矩形 6"/>
          <p:cNvSpPr/>
          <p:nvPr/>
        </p:nvSpPr>
        <p:spPr>
          <a:xfrm>
            <a:off x="7188200" y="5030788"/>
            <a:ext cx="30495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sz="2400">
                <a:solidFill>
                  <a:schemeClr val="bg1"/>
                </a:solidFill>
                <a:latin typeface="微软雅黑" panose="020B0503020204020204" pitchFamily="34" charset="-122"/>
                <a:sym typeface="微软雅黑" panose="020B0503020204020204" pitchFamily="34" charset="-122"/>
              </a:rPr>
              <a:t>行政登记住所</a:t>
            </a:r>
            <a:endParaRPr lang="en-US" altLang="en-US" sz="2400">
              <a:solidFill>
                <a:schemeClr val="bg1"/>
              </a:solidFill>
              <a:latin typeface="Arial" panose="020B0604020202020204" pitchFamily="34" charset="0"/>
            </a:endParaRPr>
          </a:p>
        </p:txBody>
      </p:sp>
      <p:sp>
        <p:nvSpPr>
          <p:cNvPr id="9" name="圆角矩形 8"/>
          <p:cNvSpPr/>
          <p:nvPr/>
        </p:nvSpPr>
        <p:spPr>
          <a:xfrm>
            <a:off x="1322388" y="2857500"/>
            <a:ext cx="4378325" cy="328771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6421438" y="2857500"/>
            <a:ext cx="4378325" cy="328771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9" name="图形 18" descr="固定 纯色填充"/>
          <p:cNvPicPr>
            <a:picLocks noChangeAspect="1"/>
          </p:cNvPicPr>
          <p:nvPr/>
        </p:nvPicPr>
        <p:blipFill>
          <a:blip r:embed="rId5"/>
          <a:stretch>
            <a:fillRect/>
          </a:stretch>
        </p:blipFill>
        <p:spPr>
          <a:xfrm>
            <a:off x="939800" y="2466975"/>
            <a:ext cx="1106488" cy="11064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par>
                                <p:cTn id="24" presetID="9"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865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8659" name="文本框 12"/>
          <p:cNvSpPr txBox="1"/>
          <p:nvPr/>
        </p:nvSpPr>
        <p:spPr>
          <a:xfrm>
            <a:off x="327025" y="1006475"/>
            <a:ext cx="11445875" cy="23463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494030" lvl="0" indent="-457200" eaLnBrk="1" hangingPunct="1">
              <a:lnSpc>
                <a:spcPct val="150000"/>
              </a:lnSpc>
              <a:spcBef>
                <a:spcPct val="0"/>
              </a:spcBef>
              <a:buSzPct val="85000"/>
              <a:buFont typeface="Wingdings" panose="05000000000000000000" pitchFamily="2" charset="2"/>
              <a:buChar char="Ø"/>
            </a:pPr>
            <a:r>
              <a:rPr lang="zh-CN" altLang="en-US" sz="2000">
                <a:solidFill>
                  <a:srgbClr val="336699"/>
                </a:solidFill>
                <a:latin typeface="微软雅黑" panose="020B0503020204020204" pitchFamily="34" charset="-122"/>
                <a:sym typeface="微软雅黑" panose="020B0503020204020204" pitchFamily="34" charset="-122"/>
              </a:rPr>
              <a:t>有两处以上社会经济活动所在地（实际经营地、实际运营地等）的普查对象，符合条件的，分别作为法人单位和产业活动单位进行普查，否则归入主要社会经济活动所在地（实际经营地、实际运营地等）的县级区域的普查范围。可将法人单位经营总部（实体管理机构）所在地作为主要经营活动所在地，由社会经济活动所在地（实际经营地、实际运营地等）所在的普查区、普查小区负责单位清查。</a:t>
            </a:r>
            <a:endParaRPr lang="zh-CN" altLang="en-US" sz="2000">
              <a:solidFill>
                <a:srgbClr val="336699"/>
              </a:solidFill>
              <a:latin typeface="微软雅黑" panose="020B0503020204020204" pitchFamily="34" charset="-122"/>
              <a:sym typeface="微软雅黑" panose="020B0503020204020204" pitchFamily="34" charset="-122"/>
            </a:endParaRPr>
          </a:p>
        </p:txBody>
      </p:sp>
      <p:pic>
        <p:nvPicPr>
          <p:cNvPr id="198660"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731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3" name="图形 2" descr="主页 纯色填充"/>
          <p:cNvPicPr>
            <a:picLocks noChangeAspect="1"/>
          </p:cNvPicPr>
          <p:nvPr/>
        </p:nvPicPr>
        <p:blipFill>
          <a:blip r:embed="rId3"/>
          <a:stretch>
            <a:fillRect/>
          </a:stretch>
        </p:blipFill>
        <p:spPr>
          <a:xfrm>
            <a:off x="6330950" y="4027488"/>
            <a:ext cx="1866900" cy="1806575"/>
          </a:xfrm>
          <a:prstGeom prst="rect">
            <a:avLst/>
          </a:prstGeom>
          <a:noFill/>
          <a:ln w="9525">
            <a:noFill/>
          </a:ln>
        </p:spPr>
      </p:pic>
      <p:sp>
        <p:nvSpPr>
          <p:cNvPr id="4" name="圆角矩形 3"/>
          <p:cNvSpPr/>
          <p:nvPr/>
        </p:nvSpPr>
        <p:spPr>
          <a:xfrm>
            <a:off x="2811463" y="6049963"/>
            <a:ext cx="3284538" cy="598488"/>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zh-CN" altLang="en-US" sz="2000">
                <a:solidFill>
                  <a:schemeClr val="bg1"/>
                </a:solidFill>
                <a:latin typeface="微软雅黑" panose="020B0503020204020204" pitchFamily="34" charset="-122"/>
                <a:sym typeface="微软雅黑" panose="020B0503020204020204" pitchFamily="34" charset="-122"/>
              </a:rPr>
              <a:t>主要社会经济活动所在地</a:t>
            </a:r>
            <a:endParaRPr lang="en-US" altLang="en-US" sz="2000">
              <a:solidFill>
                <a:schemeClr val="bg1"/>
              </a:solidFill>
              <a:latin typeface="Arial" panose="020B0604020202020204" pitchFamily="34" charset="0"/>
            </a:endParaRPr>
          </a:p>
        </p:txBody>
      </p:sp>
      <p:sp>
        <p:nvSpPr>
          <p:cNvPr id="5" name="圆角矩形 4"/>
          <p:cNvSpPr/>
          <p:nvPr/>
        </p:nvSpPr>
        <p:spPr>
          <a:xfrm>
            <a:off x="3127375" y="2967038"/>
            <a:ext cx="2733675" cy="300672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6" name="图形 5" descr="建筑物 纯色填充"/>
          <p:cNvPicPr>
            <a:picLocks noChangeAspect="1"/>
          </p:cNvPicPr>
          <p:nvPr/>
        </p:nvPicPr>
        <p:blipFill>
          <a:blip r:embed="rId4"/>
          <a:stretch>
            <a:fillRect/>
          </a:stretch>
        </p:blipFill>
        <p:spPr>
          <a:xfrm>
            <a:off x="3208338" y="2989263"/>
            <a:ext cx="2609850" cy="3087687"/>
          </a:xfrm>
          <a:prstGeom prst="rect">
            <a:avLst/>
          </a:prstGeom>
          <a:noFill/>
          <a:ln w="9525">
            <a:noFill/>
          </a:ln>
        </p:spPr>
      </p:pic>
      <p:pic>
        <p:nvPicPr>
          <p:cNvPr id="7" name="图形 6" descr="主页 纯色填充"/>
          <p:cNvPicPr>
            <a:picLocks noChangeAspect="1"/>
          </p:cNvPicPr>
          <p:nvPr/>
        </p:nvPicPr>
        <p:blipFill>
          <a:blip r:embed="rId3"/>
          <a:stretch>
            <a:fillRect/>
          </a:stretch>
        </p:blipFill>
        <p:spPr>
          <a:xfrm>
            <a:off x="8564563" y="4027488"/>
            <a:ext cx="1868487" cy="1806575"/>
          </a:xfrm>
          <a:prstGeom prst="rect">
            <a:avLst/>
          </a:prstGeom>
          <a:noFill/>
          <a:ln w="9525">
            <a:noFill/>
          </a:ln>
        </p:spPr>
      </p:pic>
      <p:pic>
        <p:nvPicPr>
          <p:cNvPr id="9" name="图形 8" descr="固定 纯色填充"/>
          <p:cNvPicPr>
            <a:picLocks noChangeAspect="1"/>
          </p:cNvPicPr>
          <p:nvPr/>
        </p:nvPicPr>
        <p:blipFill>
          <a:blip r:embed="rId5"/>
          <a:stretch>
            <a:fillRect/>
          </a:stretch>
        </p:blipFill>
        <p:spPr>
          <a:xfrm>
            <a:off x="2811463" y="2549525"/>
            <a:ext cx="1106487" cy="11064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968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9968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58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99685" name="文本框 11"/>
          <p:cNvSpPr txBox="1"/>
          <p:nvPr/>
        </p:nvSpPr>
        <p:spPr>
          <a:xfrm>
            <a:off x="722313" y="1006475"/>
            <a:ext cx="10879137" cy="11350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SzPct val="85000"/>
              <a:buFont typeface="Wingdings" panose="05000000000000000000" pitchFamily="2" charset="2"/>
              <a:buChar char="Ø"/>
            </a:pPr>
            <a:r>
              <a:rPr lang="zh-CN" altLang="en-US" sz="2400">
                <a:solidFill>
                  <a:srgbClr val="336699"/>
                </a:solidFill>
                <a:latin typeface="微软雅黑" panose="020B0503020204020204" pitchFamily="34" charset="-122"/>
                <a:sym typeface="微软雅黑" panose="020B0503020204020204" pitchFamily="34" charset="-122"/>
              </a:rPr>
              <a:t>含有多个法人单位的多法人联合体，应当分别对每个法人单位开展普查，不能将多个法人单位作为一个普查对象。</a:t>
            </a:r>
            <a:endParaRPr lang="zh-CN" altLang="en-US" sz="2400">
              <a:solidFill>
                <a:srgbClr val="336699"/>
              </a:solidFill>
              <a:latin typeface="微软雅黑" panose="020B0503020204020204" pitchFamily="34" charset="-122"/>
              <a:sym typeface="微软雅黑" panose="020B0503020204020204" pitchFamily="34" charset="-122"/>
            </a:endParaRPr>
          </a:p>
        </p:txBody>
      </p:sp>
      <p:pic>
        <p:nvPicPr>
          <p:cNvPr id="199686" name="图形 2" descr="组 纯色填充"/>
          <p:cNvPicPr>
            <a:picLocks noChangeAspect="1"/>
          </p:cNvPicPr>
          <p:nvPr/>
        </p:nvPicPr>
        <p:blipFill>
          <a:blip r:embed="rId3"/>
          <a:stretch>
            <a:fillRect/>
          </a:stretch>
        </p:blipFill>
        <p:spPr>
          <a:xfrm>
            <a:off x="3175000" y="2173288"/>
            <a:ext cx="5973763" cy="5086350"/>
          </a:xfrm>
          <a:prstGeom prst="rect">
            <a:avLst/>
          </a:prstGeom>
          <a:noFill/>
          <a:ln w="9525">
            <a:noFill/>
          </a:ln>
        </p:spPr>
      </p:pic>
      <p:pic>
        <p:nvPicPr>
          <p:cNvPr id="10" name="图形 9" descr="王冠 纯色填充"/>
          <p:cNvPicPr>
            <a:picLocks noChangeAspect="1"/>
          </p:cNvPicPr>
          <p:nvPr/>
        </p:nvPicPr>
        <p:blipFill>
          <a:blip r:embed="rId4"/>
          <a:stretch>
            <a:fillRect/>
          </a:stretch>
        </p:blipFill>
        <p:spPr>
          <a:xfrm>
            <a:off x="3843338" y="2217738"/>
            <a:ext cx="914400" cy="914400"/>
          </a:xfrm>
          <a:prstGeom prst="rect">
            <a:avLst/>
          </a:prstGeom>
          <a:noFill/>
          <a:ln w="9525">
            <a:noFill/>
          </a:ln>
        </p:spPr>
      </p:pic>
      <p:pic>
        <p:nvPicPr>
          <p:cNvPr id="11" name="图形 10" descr="王冠 纯色填充"/>
          <p:cNvPicPr>
            <a:picLocks noChangeAspect="1"/>
          </p:cNvPicPr>
          <p:nvPr/>
        </p:nvPicPr>
        <p:blipFill>
          <a:blip r:embed="rId4"/>
          <a:stretch>
            <a:fillRect/>
          </a:stretch>
        </p:blipFill>
        <p:spPr>
          <a:xfrm>
            <a:off x="5124450" y="2217738"/>
            <a:ext cx="914400" cy="914400"/>
          </a:xfrm>
          <a:prstGeom prst="rect">
            <a:avLst/>
          </a:prstGeom>
          <a:noFill/>
          <a:ln w="9525">
            <a:noFill/>
          </a:ln>
        </p:spPr>
      </p:pic>
      <p:pic>
        <p:nvPicPr>
          <p:cNvPr id="14" name="图形 13" descr="王冠 纯色填充"/>
          <p:cNvPicPr>
            <a:picLocks noChangeAspect="1"/>
          </p:cNvPicPr>
          <p:nvPr/>
        </p:nvPicPr>
        <p:blipFill>
          <a:blip r:embed="rId4"/>
          <a:stretch>
            <a:fillRect/>
          </a:stretch>
        </p:blipFill>
        <p:spPr>
          <a:xfrm>
            <a:off x="6303963" y="2217738"/>
            <a:ext cx="914400" cy="914400"/>
          </a:xfrm>
          <a:prstGeom prst="rect">
            <a:avLst/>
          </a:prstGeom>
          <a:noFill/>
          <a:ln w="9525">
            <a:noFill/>
          </a:ln>
        </p:spPr>
      </p:pic>
      <p:pic>
        <p:nvPicPr>
          <p:cNvPr id="15" name="图形 14" descr="王冠 纯色填充"/>
          <p:cNvPicPr>
            <a:picLocks noChangeAspect="1"/>
          </p:cNvPicPr>
          <p:nvPr/>
        </p:nvPicPr>
        <p:blipFill>
          <a:blip r:embed="rId4"/>
          <a:stretch>
            <a:fillRect/>
          </a:stretch>
        </p:blipFill>
        <p:spPr>
          <a:xfrm>
            <a:off x="7604125" y="2217738"/>
            <a:ext cx="914400" cy="914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29" name="文本框 16"/>
          <p:cNvSpPr txBox="1"/>
          <p:nvPr/>
        </p:nvSpPr>
        <p:spPr>
          <a:xfrm>
            <a:off x="930275" y="1404938"/>
            <a:ext cx="2030413" cy="4619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a:solidFill>
                  <a:schemeClr val="bg1"/>
                </a:solidFill>
              </a:rPr>
              <a:t>这里添加标题</a:t>
            </a:r>
            <a:endParaRPr lang="zh-CN" altLang="en-US" sz="2400" b="1">
              <a:solidFill>
                <a:schemeClr val="bg1"/>
              </a:solidFill>
            </a:endParaRPr>
          </a:p>
        </p:txBody>
      </p:sp>
      <p:pic>
        <p:nvPicPr>
          <p:cNvPr id="201730"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1732" name="文本框 12"/>
          <p:cNvSpPr txBox="1"/>
          <p:nvPr/>
        </p:nvSpPr>
        <p:spPr>
          <a:xfrm>
            <a:off x="538163" y="1203325"/>
            <a:ext cx="10941050" cy="48720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494030" lvl="0" indent="-457200" eaLnBrk="1" hangingPunct="1">
              <a:lnSpc>
                <a:spcPct val="150000"/>
              </a:lnSpc>
              <a:spcBef>
                <a:spcPts val="600"/>
              </a:spcBef>
              <a:spcAft>
                <a:spcPts val="600"/>
              </a:spcAft>
              <a:buSzPct val="85000"/>
              <a:buFont typeface="Wingdings" panose="05000000000000000000" pitchFamily="2" charset="2"/>
              <a:buChar char="Ø"/>
            </a:pPr>
            <a:r>
              <a:rPr lang="zh-CN" altLang="en-US" sz="2400">
                <a:solidFill>
                  <a:srgbClr val="336699"/>
                </a:solidFill>
                <a:latin typeface="微软雅黑" panose="020B0503020204020204" pitchFamily="34" charset="-122"/>
                <a:sym typeface="微软雅黑" panose="020B0503020204020204" pitchFamily="34" charset="-122"/>
              </a:rPr>
              <a:t>电子商务平台内的自然人经营者将电子商务平台提供的网络经营场所作为经营场所的，</a:t>
            </a:r>
            <a:r>
              <a:rPr lang="zh-CN" altLang="en-US" sz="2400" b="1">
                <a:solidFill>
                  <a:srgbClr val="336699"/>
                </a:solidFill>
                <a:latin typeface="微软雅黑" panose="020B0503020204020204" pitchFamily="34" charset="-122"/>
                <a:sym typeface="微软雅黑" panose="020B0503020204020204" pitchFamily="34" charset="-122"/>
              </a:rPr>
              <a:t>归入其行政登记住所（注册地）</a:t>
            </a:r>
            <a:r>
              <a:rPr lang="zh-CN" altLang="en-US" sz="2400">
                <a:solidFill>
                  <a:srgbClr val="336699"/>
                </a:solidFill>
                <a:latin typeface="微软雅黑" panose="020B0503020204020204" pitchFamily="34" charset="-122"/>
                <a:sym typeface="微软雅黑" panose="020B0503020204020204" pitchFamily="34" charset="-122"/>
              </a:rPr>
              <a:t>所在的县级区域的普查范围。</a:t>
            </a:r>
            <a:endParaRPr lang="zh-CN" altLang="en-US" sz="2400">
              <a:solidFill>
                <a:srgbClr val="336699"/>
              </a:solidFill>
              <a:latin typeface="微软雅黑" panose="020B0503020204020204" pitchFamily="34" charset="-122"/>
              <a:sym typeface="微软雅黑" panose="020B0503020204020204" pitchFamily="34" charset="-122"/>
            </a:endParaRPr>
          </a:p>
          <a:p>
            <a:pPr marL="494030" lvl="0" indent="-457200" eaLnBrk="1" hangingPunct="1">
              <a:lnSpc>
                <a:spcPct val="150000"/>
              </a:lnSpc>
              <a:spcBef>
                <a:spcPts val="600"/>
              </a:spcBef>
              <a:spcAft>
                <a:spcPts val="600"/>
              </a:spcAft>
              <a:buSzPct val="85000"/>
              <a:buFont typeface="Wingdings" panose="05000000000000000000" pitchFamily="2" charset="2"/>
              <a:buChar char="Ø"/>
            </a:pPr>
            <a:r>
              <a:rPr lang="zh-CN" altLang="en-US" sz="2400">
                <a:solidFill>
                  <a:srgbClr val="336699"/>
                </a:solidFill>
                <a:latin typeface="微软雅黑" panose="020B0503020204020204" pitchFamily="34" charset="-122"/>
                <a:sym typeface="微软雅黑" panose="020B0503020204020204" pitchFamily="34" charset="-122"/>
              </a:rPr>
              <a:t>对于无固定场所、正常缴纳增值税、且能够填报普查表的单位，有证照的按照证照登记，无证照的按照个体经营户登记。</a:t>
            </a:r>
            <a:r>
              <a:rPr lang="zh-CN" altLang="en-US" sz="2400" b="1">
                <a:solidFill>
                  <a:srgbClr val="336699"/>
                </a:solidFill>
                <a:latin typeface="微软雅黑" panose="020B0503020204020204" pitchFamily="34" charset="-122"/>
                <a:sym typeface="微软雅黑" panose="020B0503020204020204" pitchFamily="34" charset="-122"/>
              </a:rPr>
              <a:t>允许将行政登记住所（注册地）</a:t>
            </a:r>
            <a:r>
              <a:rPr lang="zh-CN" altLang="en-US" sz="2400">
                <a:solidFill>
                  <a:srgbClr val="336699"/>
                </a:solidFill>
                <a:latin typeface="微软雅黑" panose="020B0503020204020204" pitchFamily="34" charset="-122"/>
                <a:sym typeface="微软雅黑" panose="020B0503020204020204" pitchFamily="34" charset="-122"/>
              </a:rPr>
              <a:t>视同其实际经营地。县级普查机构要对这些单位进行标记，并留存有单位负责人签字（盖章）的有关证明材料和在当地缴纳增值税的有关证明材料备查。</a:t>
            </a:r>
            <a:endParaRPr lang="zh-CN" altLang="en-US" sz="2400">
              <a:solidFill>
                <a:srgbClr val="336699"/>
              </a:solidFill>
              <a:latin typeface="微软雅黑" panose="020B0503020204020204" pitchFamily="34" charset="-122"/>
              <a:sym typeface="微软雅黑" panose="020B0503020204020204" pitchFamily="34" charset="-122"/>
            </a:endParaRPr>
          </a:p>
          <a:p>
            <a:pPr marL="494030" lvl="0" indent="-457200" eaLnBrk="1" hangingPunct="1">
              <a:lnSpc>
                <a:spcPct val="150000"/>
              </a:lnSpc>
              <a:spcBef>
                <a:spcPts val="600"/>
              </a:spcBef>
              <a:spcAft>
                <a:spcPts val="600"/>
              </a:spcAft>
              <a:buSzPct val="85000"/>
              <a:buFont typeface="Wingdings" panose="05000000000000000000" pitchFamily="2" charset="2"/>
              <a:buChar char="Ø"/>
            </a:pPr>
            <a:r>
              <a:rPr lang="zh-CN" altLang="en-US" sz="2400">
                <a:solidFill>
                  <a:srgbClr val="336699"/>
                </a:solidFill>
                <a:latin typeface="微软雅黑" panose="020B0503020204020204" pitchFamily="34" charset="-122"/>
                <a:sym typeface="微软雅黑" panose="020B0503020204020204" pitchFamily="34" charset="-122"/>
              </a:rPr>
              <a:t>视同法人单位与法人单位履行相同的普查义务，填报法人单位普查表。</a:t>
            </a:r>
            <a:endParaRPr lang="zh-CN" altLang="en-US" sz="2400">
              <a:solidFill>
                <a:srgbClr val="336699"/>
              </a:solidFill>
              <a:latin typeface="微软雅黑" panose="020B0503020204020204" pitchFamily="34" charset="-122"/>
              <a:sym typeface="微软雅黑" panose="020B0503020204020204" pitchFamily="34" charset="-122"/>
            </a:endParaRPr>
          </a:p>
          <a:p>
            <a:pPr marL="494030" lvl="0" indent="-457200" eaLnBrk="1" hangingPunct="1">
              <a:lnSpc>
                <a:spcPct val="100000"/>
              </a:lnSpc>
              <a:spcBef>
                <a:spcPct val="20000"/>
              </a:spcBef>
              <a:buFontTx/>
              <a:buNone/>
            </a:pPr>
            <a:endParaRPr lang="zh-CN" altLang="en-US">
              <a:solidFill>
                <a:srgbClr val="336699"/>
              </a:solidFill>
              <a:latin typeface="微软雅黑" panose="020B0503020204020204" pitchFamily="34" charset="-122"/>
              <a:sym typeface="微软雅黑" panose="020B0503020204020204" pitchFamily="34" charset="-122"/>
            </a:endParaRPr>
          </a:p>
        </p:txBody>
      </p:sp>
      <p:pic>
        <p:nvPicPr>
          <p:cNvPr id="20173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58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3" name="文本框 2"/>
          <p:cNvSpPr txBox="1"/>
          <p:nvPr/>
        </p:nvSpPr>
        <p:spPr>
          <a:xfrm>
            <a:off x="3241675" y="2198688"/>
            <a:ext cx="5708650" cy="10683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zh-CN" altLang="en-US" sz="4800">
                <a:solidFill>
                  <a:srgbClr val="4B649F"/>
                </a:solidFill>
              </a:rPr>
              <a:t>第三部分</a:t>
            </a:r>
            <a:endParaRPr lang="zh-CN" altLang="en-US" sz="4800">
              <a:solidFill>
                <a:srgbClr val="4B649F"/>
              </a:solidFill>
            </a:endParaRPr>
          </a:p>
        </p:txBody>
      </p:sp>
      <p:pic>
        <p:nvPicPr>
          <p:cNvPr id="202754" name="图片 9"/>
          <p:cNvPicPr>
            <a:picLocks noChangeAspect="1"/>
          </p:cNvPicPr>
          <p:nvPr/>
        </p:nvPicPr>
        <p:blipFill>
          <a:blip r:embed="rId1"/>
          <a:stretch>
            <a:fillRect/>
          </a:stretch>
        </p:blipFill>
        <p:spPr>
          <a:xfrm>
            <a:off x="6326188" y="5200650"/>
            <a:ext cx="5865812" cy="1657350"/>
          </a:xfrm>
          <a:prstGeom prst="rect">
            <a:avLst/>
          </a:prstGeom>
          <a:noFill/>
          <a:ln w="9525">
            <a:noFill/>
          </a:ln>
        </p:spPr>
      </p:pic>
      <p:pic>
        <p:nvPicPr>
          <p:cNvPr id="202755" name="图片 10"/>
          <p:cNvPicPr>
            <a:picLocks noChangeAspect="1"/>
          </p:cNvPicPr>
          <p:nvPr/>
        </p:nvPicPr>
        <p:blipFill>
          <a:blip r:embed="rId2"/>
          <a:stretch>
            <a:fillRect/>
          </a:stretch>
        </p:blipFill>
        <p:spPr>
          <a:xfrm>
            <a:off x="7678738" y="0"/>
            <a:ext cx="6002337" cy="1689100"/>
          </a:xfrm>
          <a:prstGeom prst="rect">
            <a:avLst/>
          </a:prstGeom>
          <a:noFill/>
          <a:ln w="9525">
            <a:noFill/>
          </a:ln>
        </p:spPr>
      </p:pic>
      <p:sp>
        <p:nvSpPr>
          <p:cNvPr id="202756" name="文本框 2"/>
          <p:cNvSpPr txBox="1"/>
          <p:nvPr/>
        </p:nvSpPr>
        <p:spPr>
          <a:xfrm>
            <a:off x="1522413" y="3622675"/>
            <a:ext cx="9147175" cy="8286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4800">
                <a:solidFill>
                  <a:srgbClr val="336699"/>
                </a:solidFill>
                <a:latin typeface="微软雅黑" panose="020B0503020204020204" pitchFamily="34" charset="-122"/>
                <a:sym typeface="微软雅黑" panose="020B0503020204020204" pitchFamily="34" charset="-122"/>
              </a:rPr>
              <a:t>有关问题的具体处理规定</a:t>
            </a:r>
            <a:endParaRPr lang="zh-CN" altLang="en-US" sz="4800" b="1">
              <a:solidFill>
                <a:srgbClr val="336699"/>
              </a:solidFill>
              <a:latin typeface="微软雅黑" panose="020B0503020204020204" pitchFamily="34" charset="-122"/>
              <a:sym typeface="微软雅黑" panose="020B0503020204020204" pitchFamily="34" charset="-122"/>
            </a:endParaRPr>
          </a:p>
        </p:txBody>
      </p:sp>
      <p:pic>
        <p:nvPicPr>
          <p:cNvPr id="202757" name="图片 6" descr="五经普LOGO透明底（长）"/>
          <p:cNvPicPr>
            <a:picLocks noChangeAspect="1"/>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9525" y="6858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3777" name="图片 12"/>
          <p:cNvPicPr>
            <a:picLocks noChangeAspect="1"/>
          </p:cNvPicPr>
          <p:nvPr/>
        </p:nvPicPr>
        <p:blipFill>
          <a:blip r:embed="rId1"/>
          <a:stretch>
            <a:fillRect/>
          </a:stretch>
        </p:blipFill>
        <p:spPr>
          <a:xfrm>
            <a:off x="6335713" y="5210175"/>
            <a:ext cx="5865812" cy="1657350"/>
          </a:xfrm>
          <a:prstGeom prst="rect">
            <a:avLst/>
          </a:prstGeom>
          <a:noFill/>
          <a:ln w="9525">
            <a:noFill/>
          </a:ln>
        </p:spPr>
      </p:pic>
      <p:sp>
        <p:nvSpPr>
          <p:cNvPr id="203778" name="文本框 44"/>
          <p:cNvSpPr txBox="1"/>
          <p:nvPr/>
        </p:nvSpPr>
        <p:spPr>
          <a:xfrm>
            <a:off x="1393825" y="1446213"/>
            <a:ext cx="9772650" cy="3784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ct val="0"/>
              </a:spcBef>
              <a:buFontTx/>
              <a:buNone/>
            </a:pPr>
            <a:r>
              <a:rPr lang="en-US" altLang="zh-CN" sz="3200" b="1">
                <a:solidFill>
                  <a:srgbClr val="4B649F"/>
                </a:solidFill>
              </a:rPr>
              <a:t>1.</a:t>
            </a:r>
            <a:r>
              <a:rPr lang="zh-CN" altLang="en-US" sz="3200" b="1">
                <a:solidFill>
                  <a:srgbClr val="4B649F"/>
                </a:solidFill>
              </a:rPr>
              <a:t>  有关垂直管理单位的跨地区分支机构的处理方法</a:t>
            </a:r>
            <a:endParaRPr lang="en-US" altLang="zh-CN" sz="3200" b="1">
              <a:solidFill>
                <a:srgbClr val="4B649F"/>
              </a:solidFill>
            </a:endParaRPr>
          </a:p>
          <a:p>
            <a:pPr marL="0" lvl="0" indent="0" eaLnBrk="1" hangingPunct="1">
              <a:lnSpc>
                <a:spcPct val="150000"/>
              </a:lnSpc>
              <a:spcBef>
                <a:spcPct val="0"/>
              </a:spcBef>
              <a:buFontTx/>
              <a:buAutoNum type="arabicPeriod" startAt="2"/>
            </a:pPr>
            <a:r>
              <a:rPr lang="en-US" altLang="zh-CN" sz="3200" b="1">
                <a:solidFill>
                  <a:srgbClr val="4B649F"/>
                </a:solidFill>
              </a:rPr>
              <a:t>  </a:t>
            </a:r>
            <a:r>
              <a:rPr lang="zh-CN" altLang="en-US" sz="3200" b="1">
                <a:solidFill>
                  <a:srgbClr val="4B649F"/>
                </a:solidFill>
              </a:rPr>
              <a:t>派出机构的处理办法</a:t>
            </a:r>
            <a:endParaRPr lang="en-US" altLang="zh-CN" sz="3200" b="1">
              <a:solidFill>
                <a:srgbClr val="4B649F"/>
              </a:solidFill>
            </a:endParaRPr>
          </a:p>
          <a:p>
            <a:pPr marL="0" lvl="0" indent="0" eaLnBrk="1" hangingPunct="1">
              <a:lnSpc>
                <a:spcPct val="150000"/>
              </a:lnSpc>
              <a:spcBef>
                <a:spcPct val="0"/>
              </a:spcBef>
              <a:buFontTx/>
              <a:buAutoNum type="arabicPeriod" startAt="2"/>
            </a:pPr>
            <a:r>
              <a:rPr lang="en-US" altLang="zh-CN" sz="3200" b="1">
                <a:solidFill>
                  <a:srgbClr val="4B649F"/>
                </a:solidFill>
              </a:rPr>
              <a:t>  </a:t>
            </a:r>
            <a:r>
              <a:rPr lang="zh-CN" altLang="en-US" sz="3200" b="1">
                <a:solidFill>
                  <a:srgbClr val="4B649F"/>
                </a:solidFill>
              </a:rPr>
              <a:t>内设机构的处理方法</a:t>
            </a:r>
            <a:endParaRPr lang="en-US" altLang="zh-CN" sz="3200" b="1">
              <a:solidFill>
                <a:srgbClr val="4B649F"/>
              </a:solidFill>
            </a:endParaRPr>
          </a:p>
          <a:p>
            <a:pPr marL="0" lvl="0" indent="0" eaLnBrk="1" hangingPunct="1">
              <a:lnSpc>
                <a:spcPct val="150000"/>
              </a:lnSpc>
              <a:spcBef>
                <a:spcPct val="0"/>
              </a:spcBef>
              <a:buFontTx/>
              <a:buAutoNum type="arabicPeriod" startAt="2"/>
            </a:pPr>
            <a:r>
              <a:rPr lang="en-US" altLang="zh-CN" sz="3200" b="1">
                <a:solidFill>
                  <a:srgbClr val="4B649F"/>
                </a:solidFill>
              </a:rPr>
              <a:t>  </a:t>
            </a:r>
            <a:r>
              <a:rPr lang="zh-CN" altLang="en-US" sz="3200" b="1">
                <a:solidFill>
                  <a:srgbClr val="4B649F"/>
                </a:solidFill>
              </a:rPr>
              <a:t>企业集团单位处理办法</a:t>
            </a:r>
            <a:endParaRPr lang="en-US" altLang="zh-CN" sz="3200" b="1">
              <a:solidFill>
                <a:srgbClr val="4B649F"/>
              </a:solidFill>
            </a:endParaRPr>
          </a:p>
          <a:p>
            <a:pPr marL="0" lvl="0" indent="0" eaLnBrk="1" hangingPunct="1">
              <a:lnSpc>
                <a:spcPct val="150000"/>
              </a:lnSpc>
              <a:spcBef>
                <a:spcPct val="0"/>
              </a:spcBef>
              <a:buFontTx/>
              <a:buAutoNum type="arabicPeriod" startAt="2"/>
            </a:pPr>
            <a:r>
              <a:rPr lang="en-US" altLang="zh-CN" sz="3200" b="1">
                <a:solidFill>
                  <a:srgbClr val="4B649F"/>
                </a:solidFill>
              </a:rPr>
              <a:t>  </a:t>
            </a:r>
            <a:r>
              <a:rPr lang="zh-CN" altLang="en-US" sz="3200" b="1">
                <a:solidFill>
                  <a:srgbClr val="4B649F"/>
                </a:solidFill>
              </a:rPr>
              <a:t>其他有关单位的处理办法</a:t>
            </a:r>
            <a:endParaRPr lang="en-US" altLang="zh-CN" sz="3200" b="1">
              <a:solidFill>
                <a:srgbClr val="4B649F"/>
              </a:solidFill>
            </a:endParaRPr>
          </a:p>
        </p:txBody>
      </p:sp>
      <p:sp>
        <p:nvSpPr>
          <p:cNvPr id="203779" name="文本框 44"/>
          <p:cNvSpPr txBox="1"/>
          <p:nvPr/>
        </p:nvSpPr>
        <p:spPr>
          <a:xfrm>
            <a:off x="1504950" y="638175"/>
            <a:ext cx="3871913" cy="5524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50000"/>
              </a:lnSpc>
              <a:spcBef>
                <a:spcPct val="0"/>
              </a:spcBef>
              <a:buFontTx/>
              <a:buNone/>
            </a:pPr>
            <a:r>
              <a:rPr lang="zh-CN" altLang="zh-CN" sz="2000" b="1">
                <a:solidFill>
                  <a:schemeClr val="bg1"/>
                </a:solidFill>
                <a:sym typeface="微软雅黑" panose="020B0503020204020204" pitchFamily="34" charset="-122"/>
              </a:rPr>
              <a:t>普查单位划分规定</a:t>
            </a:r>
            <a:endParaRPr lang="zh-CN" altLang="zh-CN" sz="2000" b="1">
              <a:solidFill>
                <a:schemeClr val="bg1"/>
              </a:solidFill>
              <a:sym typeface="微软雅黑" panose="020B0503020204020204" pitchFamily="34" charset="-122"/>
            </a:endParaRPr>
          </a:p>
        </p:txBody>
      </p:sp>
      <p:pic>
        <p:nvPicPr>
          <p:cNvPr id="203780"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6" name="直接连接符 5"/>
          <p:cNvCxnSpPr/>
          <p:nvPr/>
        </p:nvCxnSpPr>
        <p:spPr>
          <a:xfrm>
            <a:off x="-10160" y="6350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825"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0582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86312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5830" name="文本框 16"/>
          <p:cNvSpPr txBox="1"/>
          <p:nvPr/>
        </p:nvSpPr>
        <p:spPr>
          <a:xfrm>
            <a:off x="785813" y="1157288"/>
            <a:ext cx="7958137"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rPr>
              <a:t>1.</a:t>
            </a:r>
            <a:r>
              <a:rPr lang="zh-CN" altLang="en-US" b="1">
                <a:solidFill>
                  <a:schemeClr val="bg1"/>
                </a:solidFill>
              </a:rPr>
              <a:t>有关垂直管理单位的跨地区分支机构的处理方法</a:t>
            </a:r>
            <a:endParaRPr lang="zh-CN" altLang="en-US" b="1">
              <a:solidFill>
                <a:schemeClr val="bg1"/>
              </a:solidFill>
            </a:endParaRPr>
          </a:p>
        </p:txBody>
      </p:sp>
      <p:sp>
        <p:nvSpPr>
          <p:cNvPr id="205831" name="文本框 4"/>
          <p:cNvSpPr txBox="1"/>
          <p:nvPr/>
        </p:nvSpPr>
        <p:spPr>
          <a:xfrm>
            <a:off x="488950" y="1931988"/>
            <a:ext cx="10687050" cy="41227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000" b="1">
                <a:solidFill>
                  <a:srgbClr val="336699"/>
                </a:solidFill>
                <a:latin typeface="微软雅黑" panose="020B0503020204020204" pitchFamily="34" charset="-122"/>
              </a:rPr>
              <a:t>（</a:t>
            </a:r>
            <a:r>
              <a:rPr lang="en-US" altLang="zh-CN" sz="2000" b="1">
                <a:solidFill>
                  <a:srgbClr val="336699"/>
                </a:solidFill>
                <a:latin typeface="微软雅黑" panose="020B0503020204020204" pitchFamily="34" charset="-122"/>
              </a:rPr>
              <a:t>1</a:t>
            </a:r>
            <a:r>
              <a:rPr lang="zh-CN" altLang="zh-CN" sz="2000" b="1">
                <a:solidFill>
                  <a:srgbClr val="336699"/>
                </a:solidFill>
                <a:latin typeface="微软雅黑" panose="020B0503020204020204" pitchFamily="34" charset="-122"/>
              </a:rPr>
              <a:t>）国有商业银行、国家开发银行及政策性银行、股份制商业银行、中国邮政储蓄银行、城市商业银行、外资银行、农村商业银行等垂直管理单位设立的：</a:t>
            </a:r>
            <a:r>
              <a:rPr lang="zh-CN" altLang="en-US" sz="2000">
                <a:solidFill>
                  <a:srgbClr val="336699"/>
                </a:solidFill>
                <a:latin typeface="微软雅黑" panose="020B0503020204020204" pitchFamily="34" charset="-122"/>
              </a:rPr>
              <a:t> </a:t>
            </a:r>
            <a:endParaRPr lang="zh-CN" altLang="en-US"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400" b="1">
                <a:solidFill>
                  <a:srgbClr val="336699"/>
                </a:solidFill>
                <a:latin typeface="东文宋体" charset="0"/>
              </a:rPr>
              <a:t>☆</a:t>
            </a:r>
            <a:r>
              <a:rPr lang="zh-CN" altLang="en-US" sz="2000">
                <a:solidFill>
                  <a:srgbClr val="336699"/>
                </a:solidFill>
                <a:latin typeface="微软雅黑" panose="020B0503020204020204" pitchFamily="34" charset="-122"/>
              </a:rPr>
              <a:t>视同法人单位：省（自治区、直辖市）和市（地、州、盟）分支机构（包含直辖市中的区（县）分支机构和直辖县分支机构）</a:t>
            </a:r>
            <a:endParaRPr lang="zh-CN" altLang="en-US"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400" b="1">
                <a:solidFill>
                  <a:srgbClr val="336699"/>
                </a:solidFill>
                <a:latin typeface="东文宋体" charset="0"/>
              </a:rPr>
              <a:t>☆</a:t>
            </a:r>
            <a:r>
              <a:rPr lang="zh-CN" altLang="en-US" sz="2000">
                <a:solidFill>
                  <a:srgbClr val="336699"/>
                </a:solidFill>
                <a:latin typeface="微软雅黑" panose="020B0503020204020204" pitchFamily="34" charset="-122"/>
              </a:rPr>
              <a:t>作为产业活动单位：县（市、区、旗）支行及所属的分理处、储蓄所等营业网点</a:t>
            </a:r>
            <a:endParaRPr lang="zh-CN" altLang="en-US"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000">
                <a:solidFill>
                  <a:srgbClr val="336699"/>
                </a:solidFill>
                <a:latin typeface="东文宋体" charset="0"/>
              </a:rPr>
              <a:t>◆</a:t>
            </a:r>
            <a:r>
              <a:rPr lang="zh-CN" altLang="en-US" sz="2000">
                <a:solidFill>
                  <a:srgbClr val="336699"/>
                </a:solidFill>
                <a:latin typeface="微软雅黑" panose="020B0503020204020204" pitchFamily="34" charset="-122"/>
              </a:rPr>
              <a:t>农村信用合作社除独立法人外，都作为产业活动单位；</a:t>
            </a:r>
            <a:endParaRPr lang="zh-CN" altLang="en-US"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000">
                <a:solidFill>
                  <a:srgbClr val="336699"/>
                </a:solidFill>
                <a:latin typeface="东文宋体" charset="0"/>
              </a:rPr>
              <a:t>◆</a:t>
            </a:r>
            <a:r>
              <a:rPr lang="zh-CN" altLang="en-US" sz="2000">
                <a:solidFill>
                  <a:srgbClr val="336699"/>
                </a:solidFill>
                <a:latin typeface="微软雅黑" panose="020B0503020204020204" pitchFamily="34" charset="-122"/>
              </a:rPr>
              <a:t>其他银行业金融机构的分支机构作为产业活动单位。</a:t>
            </a:r>
            <a:endParaRPr lang="zh-CN" altLang="en-US" sz="2000">
              <a:solidFill>
                <a:srgbClr val="336699"/>
              </a:solidFill>
              <a:latin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7" name="文本框 16"/>
          <p:cNvSpPr txBox="1"/>
          <p:nvPr/>
        </p:nvSpPr>
        <p:spPr>
          <a:xfrm>
            <a:off x="930275" y="1404938"/>
            <a:ext cx="2030413" cy="4619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a:solidFill>
                  <a:schemeClr val="bg1"/>
                </a:solidFill>
              </a:rPr>
              <a:t>这里添加标题</a:t>
            </a:r>
            <a:endParaRPr lang="zh-CN" altLang="en-US" sz="2400" b="1">
              <a:solidFill>
                <a:schemeClr val="bg1"/>
              </a:solidFill>
            </a:endParaRPr>
          </a:p>
        </p:txBody>
      </p:sp>
      <p:pic>
        <p:nvPicPr>
          <p:cNvPr id="142338"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42340"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142342" name="图片 3" descr="1531296126(1)"/>
          <p:cNvPicPr>
            <a:picLocks noChangeAspect="1"/>
          </p:cNvPicPr>
          <p:nvPr/>
        </p:nvPicPr>
        <p:blipFill>
          <a:blip r:embed="rId3"/>
          <a:stretch>
            <a:fillRect/>
          </a:stretch>
        </p:blipFill>
        <p:spPr>
          <a:xfrm>
            <a:off x="6746875" y="2593975"/>
            <a:ext cx="4727575" cy="2030413"/>
          </a:xfrm>
          <a:prstGeom prst="rect">
            <a:avLst/>
          </a:prstGeom>
          <a:noFill/>
          <a:ln w="9525">
            <a:noFill/>
          </a:ln>
        </p:spPr>
      </p:pic>
      <p:pic>
        <p:nvPicPr>
          <p:cNvPr id="142343" name="图片 7"/>
          <p:cNvPicPr>
            <a:picLocks noChangeAspect="1"/>
          </p:cNvPicPr>
          <p:nvPr/>
        </p:nvPicPr>
        <p:blipFill>
          <a:blip r:embed="rId4"/>
          <a:stretch>
            <a:fillRect/>
          </a:stretch>
        </p:blipFill>
        <p:spPr>
          <a:xfrm>
            <a:off x="438150" y="701675"/>
            <a:ext cx="6169025" cy="5986463"/>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7873"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07875"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86312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7878" name="文本框 16"/>
          <p:cNvSpPr txBox="1"/>
          <p:nvPr/>
        </p:nvSpPr>
        <p:spPr>
          <a:xfrm>
            <a:off x="785813" y="1157288"/>
            <a:ext cx="7958137"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1.</a:t>
            </a:r>
            <a:r>
              <a:rPr lang="zh-CN" altLang="en-US" b="1">
                <a:solidFill>
                  <a:schemeClr val="bg1"/>
                </a:solidFill>
                <a:sym typeface="微软雅黑" panose="020B0503020204020204" pitchFamily="34" charset="-122"/>
              </a:rPr>
              <a:t>有关垂直管理单位的跨地区分支机构的处理方法</a:t>
            </a:r>
            <a:endParaRPr lang="zh-CN" altLang="en-US" b="1">
              <a:solidFill>
                <a:schemeClr val="bg1"/>
              </a:solidFill>
              <a:sym typeface="微软雅黑" panose="020B0503020204020204" pitchFamily="34" charset="-122"/>
            </a:endParaRPr>
          </a:p>
        </p:txBody>
      </p:sp>
      <p:sp>
        <p:nvSpPr>
          <p:cNvPr id="207879" name="文本框 4"/>
          <p:cNvSpPr txBox="1"/>
          <p:nvPr/>
        </p:nvSpPr>
        <p:spPr>
          <a:xfrm>
            <a:off x="488950" y="1931988"/>
            <a:ext cx="11053763" cy="2800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400" b="1">
                <a:solidFill>
                  <a:srgbClr val="336699"/>
                </a:solidFill>
                <a:latin typeface="微软雅黑" panose="020B0503020204020204" pitchFamily="34" charset="-122"/>
              </a:rPr>
              <a:t>（</a:t>
            </a:r>
            <a:r>
              <a:rPr lang="en-US" altLang="zh-CN" sz="2400" b="1">
                <a:solidFill>
                  <a:srgbClr val="336699"/>
                </a:solidFill>
                <a:latin typeface="微软雅黑" panose="020B0503020204020204" pitchFamily="34" charset="-122"/>
              </a:rPr>
              <a:t>2</a:t>
            </a:r>
            <a:r>
              <a:rPr lang="zh-CN" altLang="zh-CN" sz="2400" b="1">
                <a:solidFill>
                  <a:srgbClr val="336699"/>
                </a:solidFill>
                <a:latin typeface="微软雅黑" panose="020B0503020204020204" pitchFamily="34" charset="-122"/>
              </a:rPr>
              <a:t>）保险公司垂直管理的：</a:t>
            </a:r>
            <a:r>
              <a:rPr lang="zh-CN" altLang="en-US" sz="2400">
                <a:solidFill>
                  <a:srgbClr val="336699"/>
                </a:solidFill>
                <a:latin typeface="微软雅黑" panose="020B0503020204020204" pitchFamily="34" charset="-122"/>
              </a:rPr>
              <a:t> </a:t>
            </a:r>
            <a:endParaRPr lang="zh-CN" altLang="en-US"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b="1">
                <a:solidFill>
                  <a:srgbClr val="336699"/>
                </a:solidFill>
                <a:latin typeface="东文宋体" charset="0"/>
              </a:rPr>
              <a:t>☆</a:t>
            </a:r>
            <a:r>
              <a:rPr lang="zh-CN" altLang="en-US" sz="2400">
                <a:solidFill>
                  <a:srgbClr val="336699"/>
                </a:solidFill>
                <a:latin typeface="微软雅黑" panose="020B0503020204020204" pitchFamily="34" charset="-122"/>
              </a:rPr>
              <a:t>视同法人单位：省（自治区、直辖市）、市（地、州、盟）保险机构（包含直辖市中的区（县）保险机构和直辖县保险机构）</a:t>
            </a:r>
            <a:endParaRPr lang="zh-CN" altLang="en-US"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b="1">
                <a:solidFill>
                  <a:srgbClr val="336699"/>
                </a:solidFill>
                <a:latin typeface="东文宋体" charset="0"/>
              </a:rPr>
              <a:t>☆</a:t>
            </a:r>
            <a:r>
              <a:rPr lang="zh-CN" altLang="en-US" sz="2400">
                <a:solidFill>
                  <a:srgbClr val="336699"/>
                </a:solidFill>
                <a:latin typeface="微软雅黑" panose="020B0503020204020204" pitchFamily="34" charset="-122"/>
              </a:rPr>
              <a:t>作为产业活动单位：县（市、区、旗）以下分支机构</a:t>
            </a:r>
            <a:endParaRPr lang="zh-CN" altLang="en-US" sz="2400">
              <a:solidFill>
                <a:srgbClr val="336699"/>
              </a:solidFill>
              <a:latin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92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0992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86312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9926" name="文本框 16"/>
          <p:cNvSpPr txBox="1"/>
          <p:nvPr/>
        </p:nvSpPr>
        <p:spPr>
          <a:xfrm>
            <a:off x="785813" y="1157288"/>
            <a:ext cx="7958137"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1.</a:t>
            </a:r>
            <a:r>
              <a:rPr lang="zh-CN" altLang="en-US" b="1">
                <a:solidFill>
                  <a:schemeClr val="bg1"/>
                </a:solidFill>
                <a:sym typeface="微软雅黑" panose="020B0503020204020204" pitchFamily="34" charset="-122"/>
              </a:rPr>
              <a:t>有关垂直管理单位的跨地区分支机构的处理方法</a:t>
            </a:r>
            <a:endParaRPr lang="zh-CN" altLang="en-US" b="1">
              <a:solidFill>
                <a:schemeClr val="bg1"/>
              </a:solidFill>
              <a:sym typeface="微软雅黑" panose="020B0503020204020204" pitchFamily="34" charset="-122"/>
            </a:endParaRPr>
          </a:p>
        </p:txBody>
      </p:sp>
      <p:sp>
        <p:nvSpPr>
          <p:cNvPr id="209927" name="文本框 4"/>
          <p:cNvSpPr txBox="1"/>
          <p:nvPr/>
        </p:nvSpPr>
        <p:spPr>
          <a:xfrm>
            <a:off x="488950" y="1931988"/>
            <a:ext cx="10896600" cy="39703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000" b="1">
                <a:solidFill>
                  <a:srgbClr val="336699"/>
                </a:solidFill>
                <a:latin typeface="微软雅黑" panose="020B0503020204020204" pitchFamily="34" charset="-122"/>
              </a:rPr>
              <a:t>（3）中国电信集团有限公司、中国电信股份有限公司、中国移动通信集团有限公司、中国移动通信有限公司、中国联合网络通信集团有限公司、中国联合网络通信股份有限公司、中国铁通集团有限公司、中移铁通有限公司、中国铁塔股份有限公司等垂直管理单位设立的： </a:t>
            </a:r>
            <a:endParaRPr lang="zh-CN" altLang="en-US"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400" b="1">
                <a:solidFill>
                  <a:srgbClr val="336699"/>
                </a:solidFill>
                <a:latin typeface="东文宋体" charset="0"/>
              </a:rPr>
              <a:t>☆</a:t>
            </a:r>
            <a:r>
              <a:rPr lang="zh-CN" altLang="en-US" sz="2000">
                <a:solidFill>
                  <a:srgbClr val="336699"/>
                </a:solidFill>
                <a:latin typeface="微软雅黑" panose="020B0503020204020204" pitchFamily="34" charset="-122"/>
              </a:rPr>
              <a:t>视同法人单位：省（自治区、直辖市）、市（地、州、盟）分支机构（包含直辖市中的区（县）分支机构和直辖县分支机构）</a:t>
            </a:r>
            <a:endParaRPr lang="zh-CN" altLang="en-US"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400" b="1">
                <a:solidFill>
                  <a:srgbClr val="336699"/>
                </a:solidFill>
                <a:latin typeface="东文宋体" charset="0"/>
              </a:rPr>
              <a:t>☆</a:t>
            </a:r>
            <a:r>
              <a:rPr lang="zh-CN" altLang="en-US" sz="2000">
                <a:solidFill>
                  <a:srgbClr val="336699"/>
                </a:solidFill>
                <a:latin typeface="微软雅黑" panose="020B0503020204020204" pitchFamily="34" charset="-122"/>
              </a:rPr>
              <a:t>作为产业活动单位：县（市、区、旗）分支机构及营业网点</a:t>
            </a:r>
            <a:endParaRPr lang="zh-CN" altLang="en-US"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000">
                <a:solidFill>
                  <a:srgbClr val="336699"/>
                </a:solidFill>
                <a:latin typeface="东文宋体" charset="0"/>
              </a:rPr>
              <a:t>◆</a:t>
            </a:r>
            <a:r>
              <a:rPr lang="zh-CN" altLang="en-US" sz="2000">
                <a:solidFill>
                  <a:srgbClr val="336699"/>
                </a:solidFill>
                <a:latin typeface="微软雅黑" panose="020B0503020204020204" pitchFamily="34" charset="-122"/>
              </a:rPr>
              <a:t>为电信公司提供分销服务且不隶属于电信系统的经营代办网点，根据证照确定单位类型。</a:t>
            </a:r>
            <a:endParaRPr lang="zh-CN" altLang="en-US" sz="2000">
              <a:solidFill>
                <a:srgbClr val="336699"/>
              </a:solidFill>
              <a:latin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196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11971"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86312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11974" name="文本框 16"/>
          <p:cNvSpPr txBox="1"/>
          <p:nvPr/>
        </p:nvSpPr>
        <p:spPr>
          <a:xfrm>
            <a:off x="785813" y="1157288"/>
            <a:ext cx="7958137"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1.</a:t>
            </a:r>
            <a:r>
              <a:rPr lang="zh-CN" altLang="en-US" b="1">
                <a:solidFill>
                  <a:schemeClr val="bg1"/>
                </a:solidFill>
                <a:sym typeface="微软雅黑" panose="020B0503020204020204" pitchFamily="34" charset="-122"/>
              </a:rPr>
              <a:t>有关垂直管理单位的跨地区分支机构的处理方法</a:t>
            </a:r>
            <a:endParaRPr lang="zh-CN" altLang="en-US" b="1">
              <a:solidFill>
                <a:schemeClr val="bg1"/>
              </a:solidFill>
              <a:sym typeface="微软雅黑" panose="020B0503020204020204" pitchFamily="34" charset="-122"/>
            </a:endParaRPr>
          </a:p>
        </p:txBody>
      </p:sp>
      <p:sp>
        <p:nvSpPr>
          <p:cNvPr id="211975" name="文本框 4"/>
          <p:cNvSpPr txBox="1"/>
          <p:nvPr/>
        </p:nvSpPr>
        <p:spPr>
          <a:xfrm>
            <a:off x="488950" y="1931988"/>
            <a:ext cx="10687050" cy="45847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000" b="1">
                <a:solidFill>
                  <a:srgbClr val="336699"/>
                </a:solidFill>
                <a:latin typeface="微软雅黑" panose="020B0503020204020204" pitchFamily="34" charset="-122"/>
              </a:rPr>
              <a:t>（</a:t>
            </a:r>
            <a:r>
              <a:rPr lang="en-US" altLang="zh-CN" sz="2000" b="1">
                <a:solidFill>
                  <a:srgbClr val="336699"/>
                </a:solidFill>
                <a:latin typeface="微软雅黑" panose="020B0503020204020204" pitchFamily="34" charset="-122"/>
              </a:rPr>
              <a:t>4</a:t>
            </a:r>
            <a:r>
              <a:rPr lang="zh-CN" altLang="zh-CN" sz="2000" b="1">
                <a:solidFill>
                  <a:srgbClr val="336699"/>
                </a:solidFill>
                <a:latin typeface="微软雅黑" panose="020B0503020204020204" pitchFamily="34" charset="-122"/>
              </a:rPr>
              <a:t>）中国石油天然气集团有限公司、中国石油天然气股份有限公司、中国石油化工集团公司、中国石油化工股份有限公司、中国海洋石油集团有限公司等垂直管理单位设立的：</a:t>
            </a:r>
            <a:r>
              <a:rPr lang="zh-CN" altLang="en-US" sz="2000" b="1">
                <a:solidFill>
                  <a:srgbClr val="336699"/>
                </a:solidFill>
                <a:latin typeface="微软雅黑" panose="020B0503020204020204" pitchFamily="34" charset="-122"/>
              </a:rPr>
              <a:t> </a:t>
            </a:r>
            <a:endParaRPr lang="zh-CN" altLang="en-US"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400" b="1">
                <a:solidFill>
                  <a:srgbClr val="336699"/>
                </a:solidFill>
                <a:latin typeface="东文宋体" charset="0"/>
              </a:rPr>
              <a:t>☆</a:t>
            </a:r>
            <a:r>
              <a:rPr lang="zh-CN" altLang="en-US" sz="2000">
                <a:solidFill>
                  <a:srgbClr val="336699"/>
                </a:solidFill>
                <a:latin typeface="微软雅黑" panose="020B0503020204020204" pitchFamily="34" charset="-122"/>
              </a:rPr>
              <a:t>视同法人单位：省（自治区、直辖市）、市（地、州、盟）分支机构（包含直辖市中的区（县）分支机构）；省（自治区、直辖市）、市（地、州、盟）石油销售公司（包含直辖市中的区（县）石油销售公司和直辖县石油销售公司）</a:t>
            </a:r>
            <a:endParaRPr lang="zh-CN" altLang="en-US"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400" b="1">
                <a:solidFill>
                  <a:srgbClr val="336699"/>
                </a:solidFill>
                <a:latin typeface="东文宋体" charset="0"/>
              </a:rPr>
              <a:t>☆</a:t>
            </a:r>
            <a:r>
              <a:rPr lang="zh-CN" altLang="en-US" sz="2000">
                <a:solidFill>
                  <a:srgbClr val="336699"/>
                </a:solidFill>
                <a:latin typeface="微软雅黑" panose="020B0503020204020204" pitchFamily="34" charset="-122"/>
              </a:rPr>
              <a:t>作为产业活动单位：县（市、区、旗）以下石油销售单位</a:t>
            </a:r>
            <a:endParaRPr lang="zh-CN" altLang="en-US"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000">
                <a:solidFill>
                  <a:srgbClr val="336699"/>
                </a:solidFill>
                <a:latin typeface="东文宋体" charset="0"/>
              </a:rPr>
              <a:t>◆</a:t>
            </a:r>
            <a:r>
              <a:rPr lang="zh-CN" altLang="en-US" sz="2000">
                <a:solidFill>
                  <a:srgbClr val="336699"/>
                </a:solidFill>
                <a:latin typeface="微软雅黑" panose="020B0503020204020204" pitchFamily="34" charset="-122"/>
              </a:rPr>
              <a:t>下属的加油站作为产业活动单位</a:t>
            </a:r>
            <a:endParaRPr lang="zh-CN" altLang="en-US"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000">
                <a:solidFill>
                  <a:srgbClr val="336699"/>
                </a:solidFill>
                <a:latin typeface="东文宋体" charset="0"/>
              </a:rPr>
              <a:t>◆</a:t>
            </a:r>
            <a:r>
              <a:rPr lang="zh-CN" altLang="en-US" sz="2000">
                <a:solidFill>
                  <a:srgbClr val="336699"/>
                </a:solidFill>
                <a:latin typeface="微软雅黑" panose="020B0503020204020204" pitchFamily="34" charset="-122"/>
              </a:rPr>
              <a:t>其他加油站根据证照确定单位类型</a:t>
            </a:r>
            <a:endParaRPr lang="zh-CN" altLang="en-US" sz="2000">
              <a:solidFill>
                <a:srgbClr val="336699"/>
              </a:solidFill>
              <a:latin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401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14019"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86312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14022" name="文本框 16"/>
          <p:cNvSpPr txBox="1"/>
          <p:nvPr/>
        </p:nvSpPr>
        <p:spPr>
          <a:xfrm>
            <a:off x="785813" y="1157288"/>
            <a:ext cx="7958137"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1.</a:t>
            </a:r>
            <a:r>
              <a:rPr lang="zh-CN" altLang="en-US" b="1">
                <a:solidFill>
                  <a:schemeClr val="bg1"/>
                </a:solidFill>
                <a:sym typeface="微软雅黑" panose="020B0503020204020204" pitchFamily="34" charset="-122"/>
              </a:rPr>
              <a:t>有关垂直管理单位的跨地区分支机构的处理方法</a:t>
            </a:r>
            <a:endParaRPr lang="zh-CN" altLang="en-US" b="1">
              <a:solidFill>
                <a:schemeClr val="bg1"/>
              </a:solidFill>
              <a:sym typeface="微软雅黑" panose="020B0503020204020204" pitchFamily="34" charset="-122"/>
            </a:endParaRPr>
          </a:p>
        </p:txBody>
      </p:sp>
      <p:sp>
        <p:nvSpPr>
          <p:cNvPr id="214023" name="文本框 4"/>
          <p:cNvSpPr txBox="1"/>
          <p:nvPr/>
        </p:nvSpPr>
        <p:spPr>
          <a:xfrm>
            <a:off x="488950" y="1931988"/>
            <a:ext cx="10687050" cy="2800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400" b="1">
                <a:solidFill>
                  <a:srgbClr val="336699"/>
                </a:solidFill>
                <a:latin typeface="微软雅黑" panose="020B0503020204020204" pitchFamily="34" charset="-122"/>
              </a:rPr>
              <a:t>（</a:t>
            </a:r>
            <a:r>
              <a:rPr lang="en-US" altLang="zh-CN" sz="2400" b="1">
                <a:solidFill>
                  <a:srgbClr val="336699"/>
                </a:solidFill>
                <a:latin typeface="微软雅黑" panose="020B0503020204020204" pitchFamily="34" charset="-122"/>
              </a:rPr>
              <a:t>5</a:t>
            </a:r>
            <a:r>
              <a:rPr lang="zh-CN" altLang="zh-CN" sz="2400" b="1">
                <a:solidFill>
                  <a:srgbClr val="336699"/>
                </a:solidFill>
                <a:latin typeface="微软雅黑" panose="020B0503020204020204" pitchFamily="34" charset="-122"/>
              </a:rPr>
              <a:t>）隶属于中国邮政集团有限公司的：</a:t>
            </a:r>
            <a:r>
              <a:rPr lang="zh-CN" altLang="en-US" sz="2400" b="1">
                <a:solidFill>
                  <a:srgbClr val="336699"/>
                </a:solidFill>
                <a:latin typeface="微软雅黑" panose="020B0503020204020204" pitchFamily="34" charset="-122"/>
              </a:rPr>
              <a:t> </a:t>
            </a:r>
            <a:endParaRPr lang="zh-CN" altLang="en-US"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b="1">
                <a:solidFill>
                  <a:srgbClr val="336699"/>
                </a:solidFill>
                <a:latin typeface="东文宋体" charset="0"/>
              </a:rPr>
              <a:t>☆</a:t>
            </a:r>
            <a:r>
              <a:rPr lang="zh-CN" altLang="en-US" sz="2400">
                <a:solidFill>
                  <a:srgbClr val="336699"/>
                </a:solidFill>
                <a:latin typeface="微软雅黑" panose="020B0503020204020204" pitchFamily="34" charset="-122"/>
              </a:rPr>
              <a:t>视同法人单位：省（自治区、直辖市）、市（地、州、盟）邮政机构（包含直辖市中的区（县）邮政机构和直辖县邮政机构）</a:t>
            </a:r>
            <a:endParaRPr lang="zh-CN" altLang="en-US"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b="1">
                <a:solidFill>
                  <a:srgbClr val="336699"/>
                </a:solidFill>
                <a:latin typeface="东文宋体" charset="0"/>
              </a:rPr>
              <a:t>☆</a:t>
            </a:r>
            <a:r>
              <a:rPr lang="zh-CN" altLang="en-US" sz="2400">
                <a:solidFill>
                  <a:srgbClr val="336699"/>
                </a:solidFill>
                <a:latin typeface="微软雅黑" panose="020B0503020204020204" pitchFamily="34" charset="-122"/>
              </a:rPr>
              <a:t>作为产业活动单位：县（市、区、旗）以下分支机构作为产业活动单位</a:t>
            </a:r>
            <a:endParaRPr lang="zh-CN" altLang="en-US" sz="2400">
              <a:solidFill>
                <a:srgbClr val="336699"/>
              </a:solidFill>
              <a:latin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6065"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1606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86312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16070" name="文本框 16"/>
          <p:cNvSpPr txBox="1"/>
          <p:nvPr/>
        </p:nvSpPr>
        <p:spPr>
          <a:xfrm>
            <a:off x="785813" y="1157288"/>
            <a:ext cx="7958137"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1.</a:t>
            </a:r>
            <a:r>
              <a:rPr lang="zh-CN" altLang="en-US" b="1">
                <a:solidFill>
                  <a:schemeClr val="bg1"/>
                </a:solidFill>
                <a:sym typeface="微软雅黑" panose="020B0503020204020204" pitchFamily="34" charset="-122"/>
              </a:rPr>
              <a:t>有关垂直管理单位的跨地区分支机构的处理方法</a:t>
            </a:r>
            <a:endParaRPr lang="zh-CN" altLang="en-US" b="1">
              <a:solidFill>
                <a:schemeClr val="bg1"/>
              </a:solidFill>
              <a:sym typeface="微软雅黑" panose="020B0503020204020204" pitchFamily="34" charset="-122"/>
            </a:endParaRPr>
          </a:p>
        </p:txBody>
      </p:sp>
      <p:sp>
        <p:nvSpPr>
          <p:cNvPr id="216071" name="文本框 4"/>
          <p:cNvSpPr txBox="1"/>
          <p:nvPr/>
        </p:nvSpPr>
        <p:spPr>
          <a:xfrm>
            <a:off x="488950" y="1931988"/>
            <a:ext cx="10687050" cy="28003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400" b="1">
                <a:solidFill>
                  <a:srgbClr val="336699"/>
                </a:solidFill>
                <a:latin typeface="微软雅黑" panose="020B0503020204020204" pitchFamily="34" charset="-122"/>
              </a:rPr>
              <a:t>（</a:t>
            </a:r>
            <a:r>
              <a:rPr lang="en-US" altLang="zh-CN" sz="2400" b="1">
                <a:solidFill>
                  <a:srgbClr val="336699"/>
                </a:solidFill>
                <a:latin typeface="微软雅黑" panose="020B0503020204020204" pitchFamily="34" charset="-122"/>
              </a:rPr>
              <a:t>6</a:t>
            </a:r>
            <a:r>
              <a:rPr lang="zh-CN" altLang="zh-CN" sz="2400" b="1">
                <a:solidFill>
                  <a:srgbClr val="336699"/>
                </a:solidFill>
                <a:latin typeface="微软雅黑" panose="020B0503020204020204" pitchFamily="34" charset="-122"/>
              </a:rPr>
              <a:t>）隶属于国家烟草专卖局（中国烟草总公司）、中国盐业集团有限公司的：</a:t>
            </a:r>
            <a:r>
              <a:rPr lang="zh-CN" altLang="en-US" sz="2400">
                <a:solidFill>
                  <a:srgbClr val="336699"/>
                </a:solidFill>
                <a:latin typeface="微软雅黑" panose="020B0503020204020204" pitchFamily="34" charset="-122"/>
              </a:rPr>
              <a:t> </a:t>
            </a:r>
            <a:endParaRPr lang="zh-CN" altLang="en-US"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b="1">
                <a:solidFill>
                  <a:srgbClr val="336699"/>
                </a:solidFill>
                <a:latin typeface="东文宋体" charset="0"/>
              </a:rPr>
              <a:t>☆</a:t>
            </a:r>
            <a:r>
              <a:rPr lang="zh-CN" altLang="en-US" sz="2400">
                <a:solidFill>
                  <a:srgbClr val="336699"/>
                </a:solidFill>
                <a:latin typeface="微软雅黑" panose="020B0503020204020204" pitchFamily="34" charset="-122"/>
              </a:rPr>
              <a:t>视同法人单位：市（地、州、盟）以上烟草、盐业专卖机构（包含直辖市中的区（县）烟草、盐业专卖机构和直辖县烟草、盐业专卖机构）</a:t>
            </a:r>
            <a:endParaRPr lang="zh-CN" altLang="en-US"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b="1">
                <a:solidFill>
                  <a:srgbClr val="336699"/>
                </a:solidFill>
                <a:latin typeface="东文宋体" charset="0"/>
              </a:rPr>
              <a:t>☆</a:t>
            </a:r>
            <a:r>
              <a:rPr lang="zh-CN" altLang="en-US" sz="2400">
                <a:solidFill>
                  <a:srgbClr val="336699"/>
                </a:solidFill>
                <a:latin typeface="微软雅黑" panose="020B0503020204020204" pitchFamily="34" charset="-122"/>
              </a:rPr>
              <a:t>作为产业活动单位：县（市、区、旗）以下分支机构</a:t>
            </a:r>
            <a:endParaRPr lang="zh-CN" altLang="en-US" sz="2400">
              <a:solidFill>
                <a:srgbClr val="336699"/>
              </a:solidFill>
              <a:latin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8113"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18115"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863123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18118" name="文本框 16"/>
          <p:cNvSpPr txBox="1"/>
          <p:nvPr/>
        </p:nvSpPr>
        <p:spPr>
          <a:xfrm>
            <a:off x="785813" y="1157288"/>
            <a:ext cx="7958137"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1.</a:t>
            </a:r>
            <a:r>
              <a:rPr lang="zh-CN" altLang="en-US" b="1">
                <a:solidFill>
                  <a:schemeClr val="bg1"/>
                </a:solidFill>
                <a:sym typeface="微软雅黑" panose="020B0503020204020204" pitchFamily="34" charset="-122"/>
              </a:rPr>
              <a:t>有关垂直管理单位的跨地区分支机构的处理方法</a:t>
            </a:r>
            <a:endParaRPr lang="zh-CN" altLang="en-US" b="1">
              <a:solidFill>
                <a:schemeClr val="bg1"/>
              </a:solidFill>
              <a:sym typeface="微软雅黑" panose="020B0503020204020204" pitchFamily="34" charset="-122"/>
            </a:endParaRPr>
          </a:p>
        </p:txBody>
      </p:sp>
      <p:sp>
        <p:nvSpPr>
          <p:cNvPr id="218119" name="文本框 4"/>
          <p:cNvSpPr txBox="1"/>
          <p:nvPr/>
        </p:nvSpPr>
        <p:spPr>
          <a:xfrm>
            <a:off x="488950" y="1931988"/>
            <a:ext cx="11106150" cy="33543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400" b="1">
                <a:solidFill>
                  <a:srgbClr val="336699"/>
                </a:solidFill>
                <a:latin typeface="微软雅黑" panose="020B0503020204020204" pitchFamily="34" charset="-122"/>
              </a:rPr>
              <a:t>（</a:t>
            </a:r>
            <a:r>
              <a:rPr lang="en-US" altLang="zh-CN" sz="2400" b="1">
                <a:solidFill>
                  <a:srgbClr val="336699"/>
                </a:solidFill>
                <a:latin typeface="微软雅黑" panose="020B0503020204020204" pitchFamily="34" charset="-122"/>
              </a:rPr>
              <a:t>7</a:t>
            </a:r>
            <a:r>
              <a:rPr lang="zh-CN" altLang="zh-CN" sz="2400" b="1">
                <a:solidFill>
                  <a:srgbClr val="336699"/>
                </a:solidFill>
                <a:latin typeface="微软雅黑" panose="020B0503020204020204" pitchFamily="34" charset="-122"/>
              </a:rPr>
              <a:t>）国家电网有限公司、区域电网公司下属的：</a:t>
            </a:r>
            <a:r>
              <a:rPr lang="zh-CN" altLang="en-US" sz="2400" b="1">
                <a:solidFill>
                  <a:srgbClr val="336699"/>
                </a:solidFill>
                <a:latin typeface="微软雅黑" panose="020B0503020204020204" pitchFamily="34" charset="-122"/>
              </a:rPr>
              <a:t> </a:t>
            </a:r>
            <a:endParaRPr lang="zh-CN" altLang="en-US"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b="1">
                <a:solidFill>
                  <a:srgbClr val="336699"/>
                </a:solidFill>
                <a:latin typeface="东文宋体" charset="0"/>
              </a:rPr>
              <a:t>☆</a:t>
            </a:r>
            <a:r>
              <a:rPr lang="zh-CN" altLang="en-US" sz="2400">
                <a:solidFill>
                  <a:srgbClr val="336699"/>
                </a:solidFill>
                <a:latin typeface="微软雅黑" panose="020B0503020204020204" pitchFamily="34" charset="-122"/>
              </a:rPr>
              <a:t>视同法人单位：非法人省（自治区、直辖市）分公司；发电公司、供电公司下属的非独立核算电力生产企业</a:t>
            </a:r>
            <a:endParaRPr lang="zh-CN" altLang="en-US"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b="1">
                <a:solidFill>
                  <a:srgbClr val="336699"/>
                </a:solidFill>
                <a:latin typeface="东文宋体" charset="0"/>
              </a:rPr>
              <a:t>☆</a:t>
            </a:r>
            <a:r>
              <a:rPr lang="zh-CN" altLang="en-US" sz="2400">
                <a:solidFill>
                  <a:srgbClr val="336699"/>
                </a:solidFill>
                <a:latin typeface="微软雅黑" panose="020B0503020204020204" pitchFamily="34" charset="-122"/>
              </a:rPr>
              <a:t>作为产业活动单位：非独立核算的市（地、州、盟）、县（市、区、旗）供电公司</a:t>
            </a:r>
            <a:endParaRPr lang="zh-CN" altLang="en-US" sz="2400">
              <a:solidFill>
                <a:srgbClr val="336699"/>
              </a:solidFill>
              <a:latin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016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2016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548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0166" name="文本框 16"/>
          <p:cNvSpPr txBox="1"/>
          <p:nvPr/>
        </p:nvSpPr>
        <p:spPr>
          <a:xfrm>
            <a:off x="846138" y="1157288"/>
            <a:ext cx="3667125"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2.</a:t>
            </a:r>
            <a:r>
              <a:rPr lang="zh-CN" altLang="en-US" b="1">
                <a:solidFill>
                  <a:schemeClr val="bg1"/>
                </a:solidFill>
                <a:sym typeface="微软雅黑" panose="020B0503020204020204" pitchFamily="34" charset="-122"/>
              </a:rPr>
              <a:t>派出机构的处理方法</a:t>
            </a:r>
            <a:endParaRPr lang="zh-CN" altLang="en-US" b="1">
              <a:solidFill>
                <a:schemeClr val="bg1"/>
              </a:solidFill>
              <a:sym typeface="微软雅黑" panose="020B0503020204020204" pitchFamily="34" charset="-122"/>
            </a:endParaRPr>
          </a:p>
        </p:txBody>
      </p:sp>
      <p:sp>
        <p:nvSpPr>
          <p:cNvPr id="220167" name="文本框 4"/>
          <p:cNvSpPr txBox="1"/>
          <p:nvPr/>
        </p:nvSpPr>
        <p:spPr>
          <a:xfrm>
            <a:off x="681038" y="1931988"/>
            <a:ext cx="10687050" cy="42767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400" b="1">
                <a:solidFill>
                  <a:srgbClr val="336699"/>
                </a:solidFill>
                <a:latin typeface="微软雅黑" panose="020B0503020204020204" pitchFamily="34" charset="-122"/>
              </a:rPr>
              <a:t>（</a:t>
            </a:r>
            <a:r>
              <a:rPr lang="en-US" altLang="zh-CN" sz="2400" b="1">
                <a:solidFill>
                  <a:srgbClr val="336699"/>
                </a:solidFill>
                <a:latin typeface="微软雅黑" panose="020B0503020204020204" pitchFamily="34" charset="-122"/>
              </a:rPr>
              <a:t>1</a:t>
            </a:r>
            <a:r>
              <a:rPr lang="zh-CN" altLang="zh-CN" sz="2400" b="1">
                <a:solidFill>
                  <a:srgbClr val="336699"/>
                </a:solidFill>
                <a:latin typeface="微软雅黑" panose="020B0503020204020204" pitchFamily="34" charset="-122"/>
              </a:rPr>
              <a:t>）企业法人和事业单位法人的派出机构（办事处、联络处、办公室、销售部、售后服务部等）：</a:t>
            </a:r>
            <a:r>
              <a:rPr lang="zh-CN" altLang="en-US" sz="2400" b="1">
                <a:solidFill>
                  <a:srgbClr val="336699"/>
                </a:solidFill>
                <a:latin typeface="微软雅黑" panose="020B0503020204020204" pitchFamily="34" charset="-122"/>
              </a:rPr>
              <a:t> </a:t>
            </a:r>
            <a:endParaRPr lang="zh-CN" altLang="en-US"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400">
                <a:solidFill>
                  <a:srgbClr val="336699"/>
                </a:solidFill>
              </a:rPr>
              <a:t>①对外从事经营活动的派出机构（如销售部、售后服务部等），在市场主体登记机关登记注册并具有法人资格的，作为法人单位；符合产业活动单位条件的，作为产业活动单位；否则，不单独作为普查对象。</a:t>
            </a:r>
            <a:endParaRPr lang="zh-CN" altLang="en-US" sz="2400">
              <a:solidFill>
                <a:srgbClr val="336699"/>
              </a:solidFill>
            </a:endParaRPr>
          </a:p>
          <a:p>
            <a:pPr marL="0" lvl="0" indent="0" eaLnBrk="1" hangingPunct="1">
              <a:lnSpc>
                <a:spcPct val="150000"/>
              </a:lnSpc>
              <a:spcBef>
                <a:spcPts val="600"/>
              </a:spcBef>
              <a:spcAft>
                <a:spcPts val="600"/>
              </a:spcAft>
              <a:buFontTx/>
              <a:buNone/>
            </a:pPr>
            <a:r>
              <a:rPr lang="zh-CN" altLang="en-US" sz="2400">
                <a:solidFill>
                  <a:srgbClr val="336699"/>
                </a:solidFill>
              </a:rPr>
              <a:t>②未领取相关证照、不直接从事经营活动的派出机构（如办事处、联络处、办公室等），不单独作为普查对象。</a:t>
            </a:r>
            <a:endParaRPr lang="zh-CN" altLang="en-US" sz="2400">
              <a:solidFill>
                <a:srgbClr val="33669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220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22211"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548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2214" name="文本框 16"/>
          <p:cNvSpPr txBox="1"/>
          <p:nvPr/>
        </p:nvSpPr>
        <p:spPr>
          <a:xfrm>
            <a:off x="846138" y="1157288"/>
            <a:ext cx="3667125"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2.</a:t>
            </a:r>
            <a:r>
              <a:rPr lang="zh-CN" altLang="en-US" b="1">
                <a:solidFill>
                  <a:schemeClr val="bg1"/>
                </a:solidFill>
                <a:sym typeface="微软雅黑" panose="020B0503020204020204" pitchFamily="34" charset="-122"/>
              </a:rPr>
              <a:t>派出机构的处理方法</a:t>
            </a:r>
            <a:endParaRPr lang="zh-CN" altLang="en-US" b="1">
              <a:solidFill>
                <a:schemeClr val="bg1"/>
              </a:solidFill>
              <a:sym typeface="微软雅黑" panose="020B0503020204020204" pitchFamily="34" charset="-122"/>
            </a:endParaRPr>
          </a:p>
        </p:txBody>
      </p:sp>
      <p:sp>
        <p:nvSpPr>
          <p:cNvPr id="222215" name="文本框 4"/>
          <p:cNvSpPr txBox="1"/>
          <p:nvPr/>
        </p:nvSpPr>
        <p:spPr>
          <a:xfrm>
            <a:off x="681038" y="1931988"/>
            <a:ext cx="10687050" cy="3784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000" b="1">
                <a:solidFill>
                  <a:srgbClr val="336699"/>
                </a:solidFill>
                <a:latin typeface="微软雅黑" panose="020B0503020204020204" pitchFamily="34" charset="-122"/>
              </a:rPr>
              <a:t>（</a:t>
            </a:r>
            <a:r>
              <a:rPr lang="en-US" altLang="zh-CN" sz="2000" b="1">
                <a:solidFill>
                  <a:srgbClr val="336699"/>
                </a:solidFill>
                <a:latin typeface="微软雅黑" panose="020B0503020204020204" pitchFamily="34" charset="-122"/>
              </a:rPr>
              <a:t>2</a:t>
            </a:r>
            <a:r>
              <a:rPr lang="zh-CN" altLang="zh-CN" sz="2000" b="1">
                <a:solidFill>
                  <a:srgbClr val="336699"/>
                </a:solidFill>
                <a:latin typeface="微软雅黑" panose="020B0503020204020204" pitchFamily="34" charset="-122"/>
              </a:rPr>
              <a:t>）机关法人的派出机构：</a:t>
            </a:r>
            <a:r>
              <a:rPr lang="zh-CN" altLang="en-US" sz="2000" b="1">
                <a:solidFill>
                  <a:srgbClr val="336699"/>
                </a:solidFill>
                <a:latin typeface="微软雅黑" panose="020B0503020204020204" pitchFamily="34" charset="-122"/>
              </a:rPr>
              <a:t> </a:t>
            </a:r>
            <a:endParaRPr lang="zh-CN" altLang="en-US"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000">
                <a:solidFill>
                  <a:srgbClr val="336699"/>
                </a:solidFill>
              </a:rPr>
              <a:t>①机关法人驻外地的办事处和在乡（镇）设立的派出机构（如法庭、检察分院、公安派出所、财税所、市场监管所、自然资源管理所等），在相关部门登记注册并具有法人资格的，作为法人单位；能进行财务独立核算的，作为产业活动单位；否则不单独作为普查对象；</a:t>
            </a:r>
            <a:endParaRPr lang="zh-CN" altLang="en-US" sz="2000">
              <a:solidFill>
                <a:srgbClr val="336699"/>
              </a:solidFill>
            </a:endParaRPr>
          </a:p>
          <a:p>
            <a:pPr marL="0" lvl="0" indent="0" eaLnBrk="1" hangingPunct="1">
              <a:lnSpc>
                <a:spcPct val="150000"/>
              </a:lnSpc>
              <a:spcBef>
                <a:spcPts val="600"/>
              </a:spcBef>
              <a:spcAft>
                <a:spcPts val="600"/>
              </a:spcAft>
              <a:buFontTx/>
              <a:buNone/>
            </a:pPr>
            <a:r>
              <a:rPr lang="zh-CN" altLang="en-US" sz="2000">
                <a:solidFill>
                  <a:srgbClr val="336699"/>
                </a:solidFill>
              </a:rPr>
              <a:t>②城镇街道办事处视同法人单位；</a:t>
            </a:r>
            <a:endParaRPr lang="zh-CN" altLang="en-US" sz="2000">
              <a:solidFill>
                <a:srgbClr val="336699"/>
              </a:solidFill>
            </a:endParaRPr>
          </a:p>
          <a:p>
            <a:pPr marL="0" lvl="0" indent="0" eaLnBrk="1" hangingPunct="1">
              <a:lnSpc>
                <a:spcPct val="150000"/>
              </a:lnSpc>
              <a:spcBef>
                <a:spcPts val="600"/>
              </a:spcBef>
              <a:spcAft>
                <a:spcPts val="600"/>
              </a:spcAft>
              <a:buFontTx/>
              <a:buNone/>
            </a:pPr>
            <a:r>
              <a:rPr lang="zh-CN" altLang="en-US" sz="2000">
                <a:solidFill>
                  <a:srgbClr val="336699"/>
                </a:solidFill>
              </a:rPr>
              <a:t>③机关法人驻外地的办事处开办的经营性机构（宾馆、招待所、培训中心等），在市场主体登记机关登记注册并具有法人资格的，作为法人单位的，否则作为产业活动单位。</a:t>
            </a:r>
            <a:endParaRPr lang="zh-CN" altLang="en-US" sz="2000">
              <a:solidFill>
                <a:srgbClr val="33669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425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24259"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548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4262" name="文本框 16"/>
          <p:cNvSpPr txBox="1"/>
          <p:nvPr/>
        </p:nvSpPr>
        <p:spPr>
          <a:xfrm>
            <a:off x="846138" y="1157288"/>
            <a:ext cx="3667125"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2.</a:t>
            </a:r>
            <a:r>
              <a:rPr lang="zh-CN" altLang="en-US" b="1">
                <a:solidFill>
                  <a:schemeClr val="bg1"/>
                </a:solidFill>
                <a:sym typeface="微软雅黑" panose="020B0503020204020204" pitchFamily="34" charset="-122"/>
              </a:rPr>
              <a:t>派出机构的处理方法</a:t>
            </a:r>
            <a:endParaRPr lang="zh-CN" altLang="en-US" b="1">
              <a:solidFill>
                <a:schemeClr val="bg1"/>
              </a:solidFill>
              <a:sym typeface="微软雅黑" panose="020B0503020204020204" pitchFamily="34" charset="-122"/>
            </a:endParaRPr>
          </a:p>
        </p:txBody>
      </p:sp>
      <p:sp>
        <p:nvSpPr>
          <p:cNvPr id="224263" name="文本框 4"/>
          <p:cNvSpPr txBox="1"/>
          <p:nvPr/>
        </p:nvSpPr>
        <p:spPr>
          <a:xfrm>
            <a:off x="681038" y="1931988"/>
            <a:ext cx="10687050" cy="34766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b="1">
                <a:solidFill>
                  <a:srgbClr val="336699"/>
                </a:solidFill>
                <a:latin typeface="微软雅黑" panose="020B0503020204020204" pitchFamily="34" charset="-122"/>
              </a:rPr>
              <a:t>（</a:t>
            </a:r>
            <a:r>
              <a:rPr lang="en-US" altLang="zh-CN" b="1">
                <a:solidFill>
                  <a:srgbClr val="336699"/>
                </a:solidFill>
                <a:latin typeface="微软雅黑" panose="020B0503020204020204" pitchFamily="34" charset="-122"/>
              </a:rPr>
              <a:t>3</a:t>
            </a:r>
            <a:r>
              <a:rPr lang="zh-CN" altLang="zh-CN" b="1">
                <a:solidFill>
                  <a:srgbClr val="336699"/>
                </a:solidFill>
                <a:latin typeface="微软雅黑" panose="020B0503020204020204" pitchFamily="34" charset="-122"/>
              </a:rPr>
              <a:t>）境外单位和港澳台单位在境内设置的办事处、代表处等机构：</a:t>
            </a:r>
            <a:r>
              <a:rPr lang="zh-CN" altLang="en-US">
                <a:solidFill>
                  <a:srgbClr val="336699"/>
                </a:solidFill>
                <a:latin typeface="微软雅黑" panose="020B0503020204020204" pitchFamily="34" charset="-122"/>
              </a:rPr>
              <a:t> </a:t>
            </a:r>
            <a:endParaRPr lang="zh-CN" altLang="en-US">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en-US" altLang="zh-CN">
                <a:solidFill>
                  <a:srgbClr val="336699"/>
                </a:solidFill>
              </a:rPr>
              <a:t>       </a:t>
            </a:r>
            <a:r>
              <a:rPr lang="zh-CN" altLang="en-US">
                <a:solidFill>
                  <a:srgbClr val="336699"/>
                </a:solidFill>
              </a:rPr>
              <a:t>符合产业活动单位规定的，作为产业活动单位，其归属法人单位单位名称据实填写，归属法人单位统一社会信用代码填报为18个“0”，归属法人单位行政区划填报为6个“0”；否则不单独作为普查对象。</a:t>
            </a:r>
            <a:endParaRPr lang="zh-CN" altLang="en-US">
              <a:solidFill>
                <a:srgbClr val="336699"/>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6305"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2630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548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6310" name="文本框 16"/>
          <p:cNvSpPr txBox="1"/>
          <p:nvPr/>
        </p:nvSpPr>
        <p:spPr>
          <a:xfrm>
            <a:off x="846138" y="1157288"/>
            <a:ext cx="3667125"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3.</a:t>
            </a:r>
            <a:r>
              <a:rPr lang="zh-CN" altLang="en-US" b="1">
                <a:solidFill>
                  <a:schemeClr val="bg1"/>
                </a:solidFill>
                <a:sym typeface="微软雅黑" panose="020B0503020204020204" pitchFamily="34" charset="-122"/>
              </a:rPr>
              <a:t>内设机构的处理方法</a:t>
            </a:r>
            <a:endParaRPr lang="zh-CN" altLang="en-US" b="1">
              <a:solidFill>
                <a:schemeClr val="bg1"/>
              </a:solidFill>
              <a:sym typeface="微软雅黑" panose="020B0503020204020204" pitchFamily="34" charset="-122"/>
            </a:endParaRPr>
          </a:p>
        </p:txBody>
      </p:sp>
      <p:sp>
        <p:nvSpPr>
          <p:cNvPr id="226311" name="文本框 4"/>
          <p:cNvSpPr txBox="1"/>
          <p:nvPr/>
        </p:nvSpPr>
        <p:spPr>
          <a:xfrm>
            <a:off x="681038" y="1931988"/>
            <a:ext cx="10687050" cy="42767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b="1">
                <a:solidFill>
                  <a:srgbClr val="336699"/>
                </a:solidFill>
                <a:latin typeface="微软雅黑" panose="020B0503020204020204" pitchFamily="34" charset="-122"/>
              </a:rPr>
              <a:t>（</a:t>
            </a:r>
            <a:r>
              <a:rPr lang="en-US" altLang="zh-CN" b="1">
                <a:solidFill>
                  <a:srgbClr val="336699"/>
                </a:solidFill>
                <a:latin typeface="微软雅黑" panose="020B0503020204020204" pitchFamily="34" charset="-122"/>
              </a:rPr>
              <a:t>1</a:t>
            </a:r>
            <a:r>
              <a:rPr lang="zh-CN" altLang="zh-CN" b="1">
                <a:solidFill>
                  <a:srgbClr val="336699"/>
                </a:solidFill>
                <a:latin typeface="微软雅黑" panose="020B0503020204020204" pitchFamily="34" charset="-122"/>
              </a:rPr>
              <a:t>）住宿业单位（宾馆、饭店）的内设机构：</a:t>
            </a:r>
            <a:r>
              <a:rPr lang="zh-CN" altLang="en-US" b="1">
                <a:solidFill>
                  <a:srgbClr val="336699"/>
                </a:solidFill>
                <a:latin typeface="微软雅黑" panose="020B0503020204020204" pitchFamily="34" charset="-122"/>
              </a:rPr>
              <a:t> </a:t>
            </a:r>
            <a:endParaRPr lang="zh-CN" altLang="en-US">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a:solidFill>
                  <a:srgbClr val="336699"/>
                </a:solidFill>
              </a:rPr>
              <a:t>①从事餐饮、娱乐、健身、洗浴、商务服务等活动，符合产业活动单位条件的，作为住宿业单位的产业活动单位，否则不单独作为普查对象。</a:t>
            </a:r>
            <a:endParaRPr lang="zh-CN" altLang="en-US">
              <a:solidFill>
                <a:srgbClr val="336699"/>
              </a:solidFill>
            </a:endParaRPr>
          </a:p>
          <a:p>
            <a:pPr marL="0" lvl="0" indent="0" eaLnBrk="1" hangingPunct="1">
              <a:lnSpc>
                <a:spcPct val="150000"/>
              </a:lnSpc>
              <a:spcBef>
                <a:spcPts val="600"/>
              </a:spcBef>
              <a:spcAft>
                <a:spcPts val="600"/>
              </a:spcAft>
              <a:buFontTx/>
              <a:buNone/>
            </a:pPr>
            <a:r>
              <a:rPr lang="zh-CN" altLang="en-US">
                <a:solidFill>
                  <a:srgbClr val="336699"/>
                </a:solidFill>
              </a:rPr>
              <a:t>②将内设机构承包或者出租给外单位（含个人），从事餐饮、娱乐、健身、洗浴、商务服务等活动，按照证照确定单位类型。</a:t>
            </a:r>
            <a:endParaRPr lang="zh-CN" altLang="en-US">
              <a:solidFill>
                <a:srgbClr val="3366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5" name="文本框 16"/>
          <p:cNvSpPr txBox="1"/>
          <p:nvPr/>
        </p:nvSpPr>
        <p:spPr>
          <a:xfrm>
            <a:off x="930275" y="1404938"/>
            <a:ext cx="2030413" cy="4619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a:solidFill>
                  <a:schemeClr val="bg1"/>
                </a:solidFill>
              </a:rPr>
              <a:t>这里添加标题</a:t>
            </a:r>
            <a:endParaRPr lang="zh-CN" altLang="en-US" sz="2400" b="1">
              <a:solidFill>
                <a:schemeClr val="bg1"/>
              </a:solidFill>
            </a:endParaRPr>
          </a:p>
        </p:txBody>
      </p:sp>
      <p:pic>
        <p:nvPicPr>
          <p:cNvPr id="144386"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4388" name="文本框 35"/>
          <p:cNvSpPr txBox="1"/>
          <p:nvPr/>
        </p:nvSpPr>
        <p:spPr>
          <a:xfrm>
            <a:off x="288925" y="1866900"/>
            <a:ext cx="11296650" cy="3508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en-US" altLang="zh-CN" sz="3200">
                <a:solidFill>
                  <a:srgbClr val="336699"/>
                </a:solidFill>
                <a:latin typeface="微软雅黑" panose="020B0503020204020204" pitchFamily="34" charset="-122"/>
                <a:sym typeface="微软雅黑" panose="020B0503020204020204" pitchFamily="34" charset="-122"/>
              </a:rPr>
              <a:t>    </a:t>
            </a:r>
            <a:r>
              <a:rPr lang="zh-CN" altLang="en-US" sz="2400">
                <a:solidFill>
                  <a:srgbClr val="336699"/>
                </a:solidFill>
                <a:latin typeface="微软雅黑" panose="020B0503020204020204" pitchFamily="34" charset="-122"/>
                <a:sym typeface="微软雅黑" panose="020B0503020204020204" pitchFamily="34" charset="-122"/>
              </a:rPr>
              <a:t>在经济普查中，被认定为法人单位，需要同时满足以下三个条件，缺一不可：</a:t>
            </a:r>
            <a:endParaRPr lang="zh-CN" altLang="en-US" sz="2400">
              <a:solidFill>
                <a:srgbClr val="336699"/>
              </a:solidFill>
              <a:latin typeface="微软雅黑" panose="020B0503020204020204" pitchFamily="34" charset="-122"/>
              <a:sym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400">
                <a:solidFill>
                  <a:srgbClr val="336699"/>
                </a:solidFill>
                <a:latin typeface="微软雅黑" panose="020B0503020204020204" pitchFamily="34" charset="-122"/>
                <a:sym typeface="微软雅黑" panose="020B0503020204020204" pitchFamily="34" charset="-122"/>
              </a:rPr>
              <a:t>    1.</a:t>
            </a:r>
            <a:r>
              <a:rPr lang="zh-CN" altLang="en-US" sz="2400" b="1">
                <a:solidFill>
                  <a:srgbClr val="336699"/>
                </a:solidFill>
                <a:latin typeface="微软雅黑" panose="020B0503020204020204" pitchFamily="34" charset="-122"/>
                <a:sym typeface="微软雅黑" panose="020B0503020204020204" pitchFamily="34" charset="-122"/>
              </a:rPr>
              <a:t>依法成立</a:t>
            </a:r>
            <a:r>
              <a:rPr lang="zh-CN" altLang="en-US" sz="2400">
                <a:solidFill>
                  <a:srgbClr val="336699"/>
                </a:solidFill>
                <a:latin typeface="微软雅黑" panose="020B0503020204020204" pitchFamily="34" charset="-122"/>
                <a:sym typeface="微软雅黑" panose="020B0503020204020204" pitchFamily="34" charset="-122"/>
              </a:rPr>
              <a:t>，有自己的名称、组织机构和场所，能够独立承担负债和其他民事责任；</a:t>
            </a:r>
            <a:endParaRPr lang="zh-CN" altLang="en-US" sz="2400">
              <a:solidFill>
                <a:srgbClr val="336699"/>
              </a:solidFill>
              <a:latin typeface="微软雅黑" panose="020B0503020204020204" pitchFamily="34" charset="-122"/>
              <a:sym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400">
                <a:solidFill>
                  <a:srgbClr val="336699"/>
                </a:solidFill>
                <a:latin typeface="微软雅黑" panose="020B0503020204020204" pitchFamily="34" charset="-122"/>
                <a:sym typeface="微软雅黑" panose="020B0503020204020204" pitchFamily="34" charset="-122"/>
              </a:rPr>
              <a:t>    2.独立拥有和使用（或者受权使用）资产，有权与其他单位签订合同；</a:t>
            </a:r>
            <a:endParaRPr lang="zh-CN" altLang="en-US" sz="2400">
              <a:solidFill>
                <a:srgbClr val="336699"/>
              </a:solidFill>
              <a:latin typeface="微软雅黑" panose="020B0503020204020204" pitchFamily="34" charset="-122"/>
              <a:sym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2400">
                <a:solidFill>
                  <a:srgbClr val="336699"/>
                </a:solidFill>
                <a:latin typeface="微软雅黑" panose="020B0503020204020204" pitchFamily="34" charset="-122"/>
                <a:sym typeface="微软雅黑" panose="020B0503020204020204" pitchFamily="34" charset="-122"/>
              </a:rPr>
              <a:t>    3.会计上独立核算，能够编制资产负债表。</a:t>
            </a:r>
            <a:endParaRPr lang="zh-CN" altLang="en-US">
              <a:solidFill>
                <a:srgbClr val="336699"/>
              </a:solidFill>
              <a:latin typeface="微软雅黑" panose="020B0503020204020204" pitchFamily="34" charset="-122"/>
              <a:sym typeface="微软雅黑" panose="020B0503020204020204" pitchFamily="34" charset="-122"/>
            </a:endParaRPr>
          </a:p>
        </p:txBody>
      </p:sp>
      <p:grpSp>
        <p:nvGrpSpPr>
          <p:cNvPr id="144389" name="组合 17"/>
          <p:cNvGrpSpPr/>
          <p:nvPr/>
        </p:nvGrpSpPr>
        <p:grpSpPr>
          <a:xfrm>
            <a:off x="5808663" y="5326063"/>
            <a:ext cx="5894387" cy="1162050"/>
            <a:chOff x="3761" y="7774"/>
            <a:chExt cx="10420" cy="2656"/>
          </a:xfrm>
        </p:grpSpPr>
        <p:sp>
          <p:nvSpPr>
            <p:cNvPr id="8" name="図形 15"/>
            <p:cNvSpPr/>
            <p:nvPr/>
          </p:nvSpPr>
          <p:spPr>
            <a:xfrm rot="15179364">
              <a:off x="4017" y="7518"/>
              <a:ext cx="2598" cy="3109"/>
            </a:xfrm>
            <a:prstGeom prst="swooshArrow">
              <a:avLst>
                <a:gd name="adj1" fmla="val 16310"/>
                <a:gd name="adj2" fmla="val 31370"/>
              </a:avLst>
            </a:prstGeom>
            <a:gradFill>
              <a:gsLst>
                <a:gs pos="0">
                  <a:srgbClr val="FE4444"/>
                </a:gs>
                <a:gs pos="100000">
                  <a:srgbClr val="832B2B"/>
                </a:gs>
              </a:gsLst>
              <a:lin ang="5400000" scaled="0"/>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角丸四角形 16"/>
            <p:cNvSpPr/>
            <p:nvPr/>
          </p:nvSpPr>
          <p:spPr>
            <a:xfrm>
              <a:off x="6452" y="9193"/>
              <a:ext cx="7729" cy="1237"/>
            </a:xfrm>
            <a:prstGeom prst="roundRect">
              <a:avLst>
                <a:gd name="adj" fmla="val 10000"/>
              </a:avLst>
            </a:prstGeom>
            <a:gradFill>
              <a:gsLst>
                <a:gs pos="0">
                  <a:srgbClr val="FE4444"/>
                </a:gs>
                <a:gs pos="100000">
                  <a:srgbClr val="832B2B"/>
                </a:gs>
              </a:gsLst>
              <a:lin ang="5400000" scaled="0"/>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正方形/長方形 19"/>
            <p:cNvSpPr/>
            <p:nvPr/>
          </p:nvSpPr>
          <p:spPr>
            <a:xfrm>
              <a:off x="6452" y="9270"/>
              <a:ext cx="7729" cy="1052"/>
            </a:xfrm>
            <a:prstGeom prst="rect">
              <a:avLst/>
            </a:prstGeom>
            <a:scene3d>
              <a:camera prst="orthographicFront"/>
              <a:lightRig rig="threePt" dir="t"/>
            </a:scene3d>
            <a:sp3d>
              <a:bevelT w="165100" prst="coolSlant"/>
            </a:sp3d>
          </p:spPr>
          <p:txBody>
            <a:bodyPr>
              <a:spAutoFit/>
            </a:bodyPr>
            <a:p>
              <a:pPr algn="ctr" eaLnBrk="1" hangingPunct="1">
                <a:buNone/>
              </a:pPr>
              <a:r>
                <a:rPr lang="en-US" altLang="ja-JP" sz="2400" b="1">
                  <a:solidFill>
                    <a:schemeClr val="bg1"/>
                  </a:solidFill>
                  <a:latin typeface="黑体" panose="02010609060101010101" charset="-122"/>
                  <a:ea typeface="黑体" panose="02010609060101010101" charset="-122"/>
                </a:rPr>
                <a:t>与民法典的有关规定相一致</a:t>
              </a:r>
              <a:endParaRPr lang="en-US" altLang="ja-JP" sz="2400" b="1">
                <a:solidFill>
                  <a:schemeClr val="bg1"/>
                </a:solidFill>
                <a:latin typeface="黑体" panose="02010609060101010101" charset="-122"/>
                <a:ea typeface="黑体" panose="02010609060101010101" charset="-122"/>
              </a:endParaRPr>
            </a:p>
          </p:txBody>
        </p:sp>
      </p:grpSp>
      <p:pic>
        <p:nvPicPr>
          <p:cNvPr id="144390"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4393" name="文本框 16"/>
          <p:cNvSpPr txBox="1"/>
          <p:nvPr/>
        </p:nvSpPr>
        <p:spPr>
          <a:xfrm>
            <a:off x="1865313" y="1143000"/>
            <a:ext cx="1620837" cy="5238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b="1">
                <a:solidFill>
                  <a:schemeClr val="bg1"/>
                </a:solidFill>
              </a:rPr>
              <a:t>法人单位</a:t>
            </a:r>
            <a:endParaRPr lang="zh-CN" altLang="en-US" b="1">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8353"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28355"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548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8358" name="文本框 16"/>
          <p:cNvSpPr txBox="1"/>
          <p:nvPr/>
        </p:nvSpPr>
        <p:spPr>
          <a:xfrm>
            <a:off x="846138" y="1157288"/>
            <a:ext cx="3667125"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3.</a:t>
            </a:r>
            <a:r>
              <a:rPr lang="zh-CN" altLang="en-US" b="1">
                <a:solidFill>
                  <a:schemeClr val="bg1"/>
                </a:solidFill>
                <a:sym typeface="微软雅黑" panose="020B0503020204020204" pitchFamily="34" charset="-122"/>
              </a:rPr>
              <a:t>内设机构的处理方法</a:t>
            </a:r>
            <a:endParaRPr lang="zh-CN" altLang="en-US" b="1">
              <a:solidFill>
                <a:schemeClr val="bg1"/>
              </a:solidFill>
              <a:sym typeface="微软雅黑" panose="020B0503020204020204" pitchFamily="34" charset="-122"/>
            </a:endParaRPr>
          </a:p>
        </p:txBody>
      </p:sp>
      <p:sp>
        <p:nvSpPr>
          <p:cNvPr id="228359" name="文本框 4"/>
          <p:cNvSpPr txBox="1"/>
          <p:nvPr/>
        </p:nvSpPr>
        <p:spPr>
          <a:xfrm>
            <a:off x="681038" y="1931988"/>
            <a:ext cx="10687050" cy="26765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a:solidFill>
                  <a:srgbClr val="336699"/>
                </a:solidFill>
                <a:latin typeface="微软雅黑" panose="020B0503020204020204" pitchFamily="34" charset="-122"/>
              </a:rPr>
              <a:t>（</a:t>
            </a:r>
            <a:r>
              <a:rPr lang="en-US" altLang="zh-CN">
                <a:solidFill>
                  <a:srgbClr val="336699"/>
                </a:solidFill>
                <a:latin typeface="微软雅黑" panose="020B0503020204020204" pitchFamily="34" charset="-122"/>
              </a:rPr>
              <a:t>2</a:t>
            </a:r>
            <a:r>
              <a:rPr lang="zh-CN" altLang="zh-CN">
                <a:solidFill>
                  <a:srgbClr val="336699"/>
                </a:solidFill>
                <a:latin typeface="微软雅黑" panose="020B0503020204020204" pitchFamily="34" charset="-122"/>
              </a:rPr>
              <a:t>）企事业单位、机关下属不具备法人单位条件，以为本单位提供住宿、餐饮、卫生、洗浴、托儿所、运输、建筑、农业（农场、牧场）等服务为主的机构，符合产业活动单位条件的，作为产业活动单位；否则不单独作为普查对象。</a:t>
            </a:r>
            <a:endParaRPr lang="zh-CN" altLang="zh-CN">
              <a:solidFill>
                <a:srgbClr val="336699"/>
              </a:solidFill>
              <a:latin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040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3040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548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0406" name="文本框 16"/>
          <p:cNvSpPr txBox="1"/>
          <p:nvPr/>
        </p:nvSpPr>
        <p:spPr>
          <a:xfrm>
            <a:off x="846138" y="1157288"/>
            <a:ext cx="3667125"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3.</a:t>
            </a:r>
            <a:r>
              <a:rPr lang="zh-CN" altLang="en-US" b="1">
                <a:solidFill>
                  <a:schemeClr val="bg1"/>
                </a:solidFill>
                <a:sym typeface="微软雅黑" panose="020B0503020204020204" pitchFamily="34" charset="-122"/>
              </a:rPr>
              <a:t>内设机构的处理方法</a:t>
            </a:r>
            <a:endParaRPr lang="zh-CN" altLang="en-US" b="1">
              <a:solidFill>
                <a:schemeClr val="bg1"/>
              </a:solidFill>
              <a:sym typeface="微软雅黑" panose="020B0503020204020204" pitchFamily="34" charset="-122"/>
            </a:endParaRPr>
          </a:p>
        </p:txBody>
      </p:sp>
      <p:sp>
        <p:nvSpPr>
          <p:cNvPr id="230407" name="文本框 4"/>
          <p:cNvSpPr txBox="1"/>
          <p:nvPr/>
        </p:nvSpPr>
        <p:spPr>
          <a:xfrm>
            <a:off x="404813" y="1763713"/>
            <a:ext cx="11380787" cy="486251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1800" b="1">
                <a:solidFill>
                  <a:srgbClr val="336699"/>
                </a:solidFill>
                <a:latin typeface="微软雅黑" panose="020B0503020204020204" pitchFamily="34" charset="-122"/>
              </a:rPr>
              <a:t>（</a:t>
            </a:r>
            <a:r>
              <a:rPr lang="en-US" altLang="zh-CN" sz="1800" b="1">
                <a:solidFill>
                  <a:srgbClr val="336699"/>
                </a:solidFill>
                <a:latin typeface="微软雅黑" panose="020B0503020204020204" pitchFamily="34" charset="-122"/>
              </a:rPr>
              <a:t>3</a:t>
            </a:r>
            <a:r>
              <a:rPr lang="zh-CN" altLang="zh-CN" sz="1800" b="1">
                <a:solidFill>
                  <a:srgbClr val="336699"/>
                </a:solidFill>
                <a:latin typeface="微软雅黑" panose="020B0503020204020204" pitchFamily="34" charset="-122"/>
              </a:rPr>
              <a:t>）购物中心（百货商场、超市、仓储会员店等）内经营单位的划分：</a:t>
            </a:r>
            <a:r>
              <a:rPr lang="zh-CN" altLang="en-US" sz="1800">
                <a:solidFill>
                  <a:srgbClr val="336699"/>
                </a:solidFill>
                <a:latin typeface="微软雅黑" panose="020B0503020204020204" pitchFamily="34" charset="-122"/>
              </a:rPr>
              <a:t> </a:t>
            </a:r>
            <a:endParaRPr lang="zh-CN" altLang="en-US" sz="18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en-US" sz="1800">
                <a:solidFill>
                  <a:srgbClr val="336699"/>
                </a:solidFill>
              </a:rPr>
              <a:t>①购物中心自营的商品销售或者餐饮经营活动，符合产业活动单位条件的，作为产业活动单位；否则不单独作为普查对象。</a:t>
            </a:r>
            <a:endParaRPr lang="zh-CN" altLang="en-US" sz="1800">
              <a:solidFill>
                <a:srgbClr val="336699"/>
              </a:solidFill>
            </a:endParaRPr>
          </a:p>
          <a:p>
            <a:pPr marL="0" lvl="0" indent="0" eaLnBrk="1" hangingPunct="1">
              <a:lnSpc>
                <a:spcPct val="150000"/>
              </a:lnSpc>
              <a:spcBef>
                <a:spcPts val="600"/>
              </a:spcBef>
              <a:spcAft>
                <a:spcPts val="600"/>
              </a:spcAft>
              <a:buFontTx/>
              <a:buNone/>
            </a:pPr>
            <a:r>
              <a:rPr lang="zh-CN" altLang="en-US" sz="1800">
                <a:solidFill>
                  <a:srgbClr val="336699"/>
                </a:solidFill>
              </a:rPr>
              <a:t>②购物中心对外出租店面或者柜台的活动。由购物中心统一核算收支的出租店面或者柜台，不单独划分单位，其各项指标包含在购物中心法人企业中；不由购物中心统一核算收支，但是已进行登记注册的承租单位，根据证照确定单位类型；不由购物中心统一核算收支，且未进行登记注册的承租单位，符合产业活动单位规定的，作为承租方的产业活动单位，符合个体经营户规定的，作为个体经营户。</a:t>
            </a:r>
            <a:endParaRPr lang="zh-CN" altLang="en-US" sz="1800">
              <a:solidFill>
                <a:srgbClr val="336699"/>
              </a:solidFill>
            </a:endParaRPr>
          </a:p>
          <a:p>
            <a:pPr marL="0" lvl="0" indent="0" eaLnBrk="1" hangingPunct="1">
              <a:lnSpc>
                <a:spcPct val="150000"/>
              </a:lnSpc>
              <a:spcBef>
                <a:spcPts val="600"/>
              </a:spcBef>
              <a:spcAft>
                <a:spcPts val="600"/>
              </a:spcAft>
              <a:buFontTx/>
              <a:buNone/>
            </a:pPr>
            <a:r>
              <a:rPr lang="zh-CN" altLang="en-US" sz="1800">
                <a:solidFill>
                  <a:srgbClr val="336699"/>
                </a:solidFill>
              </a:rPr>
              <a:t>③百货商场、超市、仓储会员店以及其他商品零售门店或者场所内出租店面或者柜台的，参照上述情况处理。</a:t>
            </a:r>
            <a:endParaRPr lang="zh-CN" altLang="en-US" sz="1800">
              <a:solidFill>
                <a:srgbClr val="336699"/>
              </a:solidFill>
            </a:endParaRPr>
          </a:p>
          <a:p>
            <a:pPr marL="0" lvl="0" indent="0" eaLnBrk="1" hangingPunct="1">
              <a:lnSpc>
                <a:spcPct val="150000"/>
              </a:lnSpc>
              <a:spcBef>
                <a:spcPts val="600"/>
              </a:spcBef>
              <a:spcAft>
                <a:spcPts val="600"/>
              </a:spcAft>
              <a:buFontTx/>
              <a:buNone/>
            </a:pPr>
            <a:r>
              <a:rPr lang="zh-CN" altLang="en-US" sz="1800">
                <a:solidFill>
                  <a:srgbClr val="336699"/>
                </a:solidFill>
              </a:rPr>
              <a:t>④商品交易市场（集贸市场）内的经营单位，已进行登记注册的单位，根据证照确定单位类型；未进行登记注册的单位，符合产业活动单位规定的，作为承租方的产业活动单位，符合个体经营户规定的，作为个体经营户。</a:t>
            </a:r>
            <a:endParaRPr lang="zh-CN" altLang="en-US" sz="1800">
              <a:solidFill>
                <a:srgbClr val="336699"/>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2449"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32451"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548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2454" name="文本框 16"/>
          <p:cNvSpPr txBox="1"/>
          <p:nvPr/>
        </p:nvSpPr>
        <p:spPr>
          <a:xfrm>
            <a:off x="846138" y="1157288"/>
            <a:ext cx="3667125"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3.</a:t>
            </a:r>
            <a:r>
              <a:rPr lang="zh-CN" altLang="en-US" b="1">
                <a:solidFill>
                  <a:schemeClr val="bg1"/>
                </a:solidFill>
                <a:sym typeface="微软雅黑" panose="020B0503020204020204" pitchFamily="34" charset="-122"/>
              </a:rPr>
              <a:t>内设机构的处理方法</a:t>
            </a:r>
            <a:endParaRPr lang="zh-CN" altLang="en-US" b="1">
              <a:solidFill>
                <a:schemeClr val="bg1"/>
              </a:solidFill>
              <a:sym typeface="微软雅黑" panose="020B0503020204020204" pitchFamily="34" charset="-122"/>
            </a:endParaRPr>
          </a:p>
        </p:txBody>
      </p:sp>
      <p:sp>
        <p:nvSpPr>
          <p:cNvPr id="232455" name="文本框 4"/>
          <p:cNvSpPr txBox="1"/>
          <p:nvPr/>
        </p:nvSpPr>
        <p:spPr>
          <a:xfrm>
            <a:off x="681038" y="1931988"/>
            <a:ext cx="10687050" cy="1384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a:solidFill>
                  <a:srgbClr val="336699"/>
                </a:solidFill>
                <a:latin typeface="微软雅黑" panose="020B0503020204020204" pitchFamily="34" charset="-122"/>
              </a:rPr>
              <a:t>（4）社会团体、基金会、社会服务机构（民办非企业单位）下设分支机构不作为单独的普查对象，有关数据包含在归属法人单位中。</a:t>
            </a:r>
            <a:endParaRPr lang="zh-CN" altLang="zh-CN">
              <a:solidFill>
                <a:srgbClr val="336699"/>
              </a:solidFill>
              <a:latin typeface="微软雅黑" panose="020B0503020204020204" pitchFamily="3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449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34499"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548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4502" name="文本框 16"/>
          <p:cNvSpPr txBox="1"/>
          <p:nvPr/>
        </p:nvSpPr>
        <p:spPr>
          <a:xfrm>
            <a:off x="839788" y="1157288"/>
            <a:ext cx="3679825" cy="52197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4.</a:t>
            </a:r>
            <a:r>
              <a:rPr lang="zh-CN" altLang="en-US" b="1">
                <a:solidFill>
                  <a:schemeClr val="bg1"/>
                </a:solidFill>
                <a:sym typeface="微软雅黑" panose="020B0503020204020204" pitchFamily="34" charset="-122"/>
              </a:rPr>
              <a:t>企业集团的处理方法</a:t>
            </a:r>
            <a:endParaRPr lang="zh-CN" altLang="en-US" b="1">
              <a:solidFill>
                <a:schemeClr val="bg1"/>
              </a:solidFill>
              <a:sym typeface="微软雅黑" panose="020B0503020204020204" pitchFamily="34" charset="-122"/>
            </a:endParaRPr>
          </a:p>
        </p:txBody>
      </p:sp>
      <p:sp>
        <p:nvSpPr>
          <p:cNvPr id="234503" name="文本框 4"/>
          <p:cNvSpPr txBox="1"/>
          <p:nvPr/>
        </p:nvSpPr>
        <p:spPr>
          <a:xfrm>
            <a:off x="681038" y="1931988"/>
            <a:ext cx="10879137" cy="46164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200">
                <a:solidFill>
                  <a:srgbClr val="336699"/>
                </a:solidFill>
                <a:latin typeface="微软雅黑" panose="020B0503020204020204" pitchFamily="34" charset="-122"/>
              </a:rPr>
              <a:t>对企业集团本部根据下述情况分别处理：</a:t>
            </a:r>
            <a:endParaRPr lang="zh-CN" altLang="zh-CN" sz="22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200">
                <a:solidFill>
                  <a:srgbClr val="336699"/>
                </a:solidFill>
                <a:latin typeface="微软雅黑" panose="020B0503020204020204" pitchFamily="34" charset="-122"/>
              </a:rPr>
              <a:t>（1）如果企业集团本部符合产业活动单位条件，则作为其母公司（核心企业）的产业活动单位。</a:t>
            </a:r>
            <a:endParaRPr lang="zh-CN" altLang="zh-CN" sz="22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200">
                <a:solidFill>
                  <a:srgbClr val="336699"/>
                </a:solidFill>
                <a:latin typeface="微软雅黑" panose="020B0503020204020204" pitchFamily="34" charset="-122"/>
              </a:rPr>
              <a:t>（2）如果企业集团本部具有法人资格，且自己从事对外经营活动，则企业集团本部按所从事的活动单独填报法人单位普查表，其各项指标只包括企业本部的数据。</a:t>
            </a:r>
            <a:endParaRPr lang="zh-CN" altLang="zh-CN" sz="22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200">
                <a:solidFill>
                  <a:srgbClr val="336699"/>
                </a:solidFill>
                <a:latin typeface="微软雅黑" panose="020B0503020204020204" pitchFamily="34" charset="-122"/>
              </a:rPr>
              <a:t>（3）如果企业集团本部具有法人资格，但是自己不从事对外经营活动，则企业集团本部单独填报法人单位普查表，行业归入“企业总部管理”，其各项指标只包括企业本部的数据。</a:t>
            </a:r>
            <a:endParaRPr lang="zh-CN" altLang="zh-CN" sz="2200">
              <a:solidFill>
                <a:srgbClr val="336699"/>
              </a:solidFill>
              <a:latin typeface="微软雅黑" panose="020B0503020204020204" pitchFamily="3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6545"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3654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548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6550" name="文本框 16"/>
          <p:cNvSpPr txBox="1"/>
          <p:nvPr/>
        </p:nvSpPr>
        <p:spPr>
          <a:xfrm>
            <a:off x="487363" y="1157288"/>
            <a:ext cx="4383087"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5.</a:t>
            </a:r>
            <a:r>
              <a:rPr lang="zh-CN" altLang="en-US" b="1">
                <a:solidFill>
                  <a:schemeClr val="bg1"/>
                </a:solidFill>
                <a:sym typeface="微软雅黑" panose="020B0503020204020204" pitchFamily="34" charset="-122"/>
              </a:rPr>
              <a:t>其他有关单位的处理方法</a:t>
            </a:r>
            <a:endParaRPr lang="zh-CN" altLang="en-US" b="1">
              <a:solidFill>
                <a:schemeClr val="bg1"/>
              </a:solidFill>
              <a:sym typeface="微软雅黑" panose="020B0503020204020204" pitchFamily="34" charset="-122"/>
            </a:endParaRPr>
          </a:p>
        </p:txBody>
      </p:sp>
      <p:sp>
        <p:nvSpPr>
          <p:cNvPr id="236551" name="文本框 4"/>
          <p:cNvSpPr txBox="1"/>
          <p:nvPr/>
        </p:nvSpPr>
        <p:spPr>
          <a:xfrm>
            <a:off x="681038" y="1931988"/>
            <a:ext cx="10687050" cy="42767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400" b="1">
                <a:solidFill>
                  <a:srgbClr val="336699"/>
                </a:solidFill>
                <a:latin typeface="微软雅黑" panose="020B0503020204020204" pitchFamily="34" charset="-122"/>
              </a:rPr>
              <a:t>（1）工会。</a:t>
            </a:r>
            <a:r>
              <a:rPr lang="zh-CN" altLang="zh-CN" sz="2400">
                <a:solidFill>
                  <a:srgbClr val="336699"/>
                </a:solidFill>
                <a:latin typeface="微软雅黑" panose="020B0503020204020204" pitchFamily="34" charset="-122"/>
              </a:rPr>
              <a:t>按照国家行政区划在县级行政区域以上成立的各级总工会，以及同行业或者相近行业成立的符合法人单位条件的产业工会作为社团法人单位；各单位内部工会组织不单独作为普查对象。</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400" b="1">
                <a:solidFill>
                  <a:srgbClr val="336699"/>
                </a:solidFill>
                <a:latin typeface="微软雅黑" panose="020B0503020204020204" pitchFamily="34" charset="-122"/>
              </a:rPr>
              <a:t>（2）乡镇政府和党委</a:t>
            </a:r>
            <a:r>
              <a:rPr lang="zh-CN" altLang="zh-CN" sz="2400">
                <a:solidFill>
                  <a:srgbClr val="336699"/>
                </a:solidFill>
                <a:latin typeface="微软雅黑" panose="020B0503020204020204" pitchFamily="34" charset="-122"/>
              </a:rPr>
              <a:t>。乡镇政府和党委，如果分别有单独的“三定方案”，且会计上能够单独核算资产，则分别作为法人单位；否则，作为一个法人单位，单位名称填写为“某某乡（镇）人民政府（党委）”。</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endParaRPr lang="zh-CN" altLang="zh-CN" sz="2400">
              <a:solidFill>
                <a:srgbClr val="336699"/>
              </a:solidFill>
              <a:latin typeface="微软雅黑" panose="020B0503020204020204"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8593"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38595"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548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38598" name="文本框 16"/>
          <p:cNvSpPr txBox="1"/>
          <p:nvPr/>
        </p:nvSpPr>
        <p:spPr>
          <a:xfrm>
            <a:off x="487363" y="1157288"/>
            <a:ext cx="4383087"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5.</a:t>
            </a:r>
            <a:r>
              <a:rPr lang="zh-CN" altLang="en-US" b="1">
                <a:solidFill>
                  <a:schemeClr val="bg1"/>
                </a:solidFill>
                <a:sym typeface="微软雅黑" panose="020B0503020204020204" pitchFamily="34" charset="-122"/>
              </a:rPr>
              <a:t>其他有关单位的处理方法</a:t>
            </a:r>
            <a:endParaRPr lang="zh-CN" altLang="en-US" b="1">
              <a:solidFill>
                <a:schemeClr val="bg1"/>
              </a:solidFill>
              <a:sym typeface="微软雅黑" panose="020B0503020204020204" pitchFamily="34" charset="-122"/>
            </a:endParaRPr>
          </a:p>
        </p:txBody>
      </p:sp>
      <p:sp>
        <p:nvSpPr>
          <p:cNvPr id="238599" name="文本框 4"/>
          <p:cNvSpPr txBox="1"/>
          <p:nvPr/>
        </p:nvSpPr>
        <p:spPr>
          <a:xfrm>
            <a:off x="681038" y="1931988"/>
            <a:ext cx="10687050" cy="41227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400" b="1">
                <a:solidFill>
                  <a:srgbClr val="336699"/>
                </a:solidFill>
                <a:latin typeface="微软雅黑" panose="020B0503020204020204" pitchFamily="34" charset="-122"/>
              </a:rPr>
              <a:t>（3）乡镇中小学。</a:t>
            </a:r>
            <a:r>
              <a:rPr lang="zh-CN" altLang="zh-CN" sz="2400">
                <a:solidFill>
                  <a:srgbClr val="336699"/>
                </a:solidFill>
                <a:latin typeface="微软雅黑" panose="020B0503020204020204" pitchFamily="34" charset="-122"/>
              </a:rPr>
              <a:t>若领取法人证照，作为单独的法人单位。若未领取法人证照，但是能提供收入或者支出等相关资料，作为出资方所属法人单位的产业活动单位；否则不单独作为普查对象。乡村教学点不单独作为普查对象。</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400" b="1">
                <a:solidFill>
                  <a:srgbClr val="336699"/>
                </a:solidFill>
                <a:latin typeface="微软雅黑" panose="020B0503020204020204" pitchFamily="34" charset="-122"/>
              </a:rPr>
              <a:t>（4）村和社区医疗服务等单位。</a:t>
            </a:r>
            <a:r>
              <a:rPr lang="zh-CN" altLang="zh-CN" sz="2400">
                <a:solidFill>
                  <a:srgbClr val="336699"/>
                </a:solidFill>
                <a:latin typeface="微软雅黑" panose="020B0503020204020204" pitchFamily="34" charset="-122"/>
              </a:rPr>
              <a:t>若领取市场监管或者民政部门的法人证照，作为单独的法人单位。若未在市场监管、民政部门领取证照，仅领取卫生部门颁发的许可证，如能提供收入或者支出等相关资料，作为个体经营户；否则不单独作为普查对象。</a:t>
            </a:r>
            <a:endParaRPr lang="zh-CN" altLang="zh-CN" sz="2400">
              <a:solidFill>
                <a:srgbClr val="336699"/>
              </a:solidFill>
              <a:latin typeface="微软雅黑" panose="020B0503020204020204" pitchFamily="3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064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4064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548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0646" name="文本框 16"/>
          <p:cNvSpPr txBox="1"/>
          <p:nvPr/>
        </p:nvSpPr>
        <p:spPr>
          <a:xfrm>
            <a:off x="487363" y="1157288"/>
            <a:ext cx="4383087"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5.</a:t>
            </a:r>
            <a:r>
              <a:rPr lang="zh-CN" altLang="en-US" b="1">
                <a:solidFill>
                  <a:schemeClr val="bg1"/>
                </a:solidFill>
                <a:sym typeface="微软雅黑" panose="020B0503020204020204" pitchFamily="34" charset="-122"/>
              </a:rPr>
              <a:t>其他有关单位的处理方法</a:t>
            </a:r>
            <a:endParaRPr lang="zh-CN" altLang="en-US" b="1">
              <a:solidFill>
                <a:schemeClr val="bg1"/>
              </a:solidFill>
              <a:sym typeface="微软雅黑" panose="020B0503020204020204" pitchFamily="34" charset="-122"/>
            </a:endParaRPr>
          </a:p>
        </p:txBody>
      </p:sp>
      <p:sp>
        <p:nvSpPr>
          <p:cNvPr id="240647" name="文本框 4"/>
          <p:cNvSpPr txBox="1"/>
          <p:nvPr/>
        </p:nvSpPr>
        <p:spPr>
          <a:xfrm>
            <a:off x="404813" y="1903413"/>
            <a:ext cx="6864350" cy="40306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（5）跨地区水利系统的分支机构</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（6）石油和天然气开采业法人单位跨省分支机构</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（7）百货零售业和超级市场零售业法人单位跨省分支机构</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（8）汽车整车制造行业法人单位跨省分支机构</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endParaRPr lang="zh-CN" altLang="zh-CN" sz="2400">
              <a:solidFill>
                <a:srgbClr val="336699"/>
              </a:solidFill>
              <a:latin typeface="微软雅黑" panose="020B0503020204020204" pitchFamily="34" charset="-122"/>
            </a:endParaRPr>
          </a:p>
        </p:txBody>
      </p:sp>
      <p:sp>
        <p:nvSpPr>
          <p:cNvPr id="2" name="角丸四角形 16"/>
          <p:cNvSpPr/>
          <p:nvPr/>
        </p:nvSpPr>
        <p:spPr>
          <a:xfrm>
            <a:off x="8610600" y="2136140"/>
            <a:ext cx="3364230" cy="2156460"/>
          </a:xfrm>
          <a:prstGeom prst="roundRect">
            <a:avLst>
              <a:gd name="adj" fmla="val 10000"/>
            </a:avLst>
          </a:prstGeom>
          <a:gradFill>
            <a:gsLst>
              <a:gs pos="0">
                <a:srgbClr val="FE4444"/>
              </a:gs>
              <a:gs pos="100000">
                <a:srgbClr val="832B2B"/>
              </a:gs>
            </a:gsLst>
            <a:lin ang="5400000" scaled="0"/>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eaLnBrk="1" hangingPunct="1">
              <a:buNone/>
            </a:pPr>
            <a:r>
              <a:rPr lang="en-US" altLang="en-US" sz="2400">
                <a:solidFill>
                  <a:schemeClr val="bg1"/>
                </a:solidFill>
                <a:latin typeface="微软雅黑" panose="020B0503020204020204" pitchFamily="34" charset="-122"/>
                <a:ea typeface="微软雅黑" panose="020B0503020204020204" pitchFamily="34" charset="-122"/>
                <a:sym typeface="Times New Roman" panose="02020603050405020304" pitchFamily="18" charset="0"/>
                <a:hlinkClick r:id="rId3" tooltip="" action="ppaction://hlinksldjump"/>
              </a:rPr>
              <a:t>《国家统计局办公室关于印发跨省分支机构视同法人单位统计审批管理办法的通知》（国统办字〔2013〕35号）</a:t>
            </a:r>
            <a:endParaRPr lang="en-US" altLang="en-US" sz="240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cxnSp>
        <p:nvCxnSpPr>
          <p:cNvPr id="3" name="直接箭头连接符 2"/>
          <p:cNvCxnSpPr/>
          <p:nvPr/>
        </p:nvCxnSpPr>
        <p:spPr>
          <a:xfrm flipV="1">
            <a:off x="7131050" y="3019425"/>
            <a:ext cx="1238250" cy="47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7131050" y="3695700"/>
            <a:ext cx="1238250" cy="63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4737"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44739"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10771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4742" name="文本框 16"/>
          <p:cNvSpPr txBox="1"/>
          <p:nvPr/>
        </p:nvSpPr>
        <p:spPr>
          <a:xfrm>
            <a:off x="882650" y="1187450"/>
            <a:ext cx="10283825" cy="4603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a:solidFill>
                  <a:schemeClr val="bg1"/>
                </a:solidFill>
              </a:rPr>
              <a:t>石油和天然气开采业、</a:t>
            </a:r>
            <a:r>
              <a:rPr lang="zh-CN" altLang="en-US" sz="2400" b="1">
                <a:solidFill>
                  <a:schemeClr val="bg1"/>
                </a:solidFill>
                <a:sym typeface="微软雅黑" panose="020B0503020204020204" pitchFamily="34" charset="-122"/>
              </a:rPr>
              <a:t>百货零售业和超级市场零售业法人单位跨省分支机构</a:t>
            </a:r>
            <a:endParaRPr lang="zh-CN" altLang="en-US" sz="2400" b="1">
              <a:solidFill>
                <a:schemeClr val="bg1"/>
              </a:solidFill>
              <a:sym typeface="微软雅黑" panose="020B0503020204020204" pitchFamily="34" charset="-122"/>
            </a:endParaRPr>
          </a:p>
        </p:txBody>
      </p:sp>
      <p:sp>
        <p:nvSpPr>
          <p:cNvPr id="244743" name="文本框 4"/>
          <p:cNvSpPr txBox="1"/>
          <p:nvPr/>
        </p:nvSpPr>
        <p:spPr>
          <a:xfrm>
            <a:off x="701675" y="2443163"/>
            <a:ext cx="11071225" cy="2768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①在当地市场主体登记机关领取《营业执照》，并有独立的场所；</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②以该分支机构的名义独立开展生产经营活动一年或一年以上；</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③该分支机构的生产经营活动依法向当地纳税；</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④具有包括资产负债表在内的账户，或者能够根据统计调查的需要提供财务资料。</a:t>
            </a:r>
            <a:endParaRPr lang="zh-CN" altLang="zh-CN" sz="2400">
              <a:solidFill>
                <a:srgbClr val="336699"/>
              </a:solidFill>
              <a:latin typeface="微软雅黑" panose="020B0503020204020204" pitchFamily="34" charset="-122"/>
              <a:sym typeface="微软雅黑" panose="020B0503020204020204" pitchFamily="34"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064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4064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548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0646" name="文本框 16"/>
          <p:cNvSpPr txBox="1"/>
          <p:nvPr/>
        </p:nvSpPr>
        <p:spPr>
          <a:xfrm>
            <a:off x="487363" y="1157288"/>
            <a:ext cx="4383087"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5.</a:t>
            </a:r>
            <a:r>
              <a:rPr lang="zh-CN" altLang="en-US" b="1">
                <a:solidFill>
                  <a:schemeClr val="bg1"/>
                </a:solidFill>
                <a:sym typeface="微软雅黑" panose="020B0503020204020204" pitchFamily="34" charset="-122"/>
              </a:rPr>
              <a:t>其他有关单位的处理方法</a:t>
            </a:r>
            <a:endParaRPr lang="zh-CN" altLang="en-US" b="1">
              <a:solidFill>
                <a:schemeClr val="bg1"/>
              </a:solidFill>
              <a:sym typeface="微软雅黑" panose="020B0503020204020204" pitchFamily="34" charset="-122"/>
            </a:endParaRPr>
          </a:p>
        </p:txBody>
      </p:sp>
      <p:sp>
        <p:nvSpPr>
          <p:cNvPr id="240647" name="文本框 4"/>
          <p:cNvSpPr txBox="1"/>
          <p:nvPr/>
        </p:nvSpPr>
        <p:spPr>
          <a:xfrm>
            <a:off x="404813" y="1903413"/>
            <a:ext cx="6864350" cy="40306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（5）跨地区水利系统的分支机构</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（6）石油和天然气开采业法人单位跨省分支机构</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（7）百货零售业和超级市场零售业法人单位跨省分支机构</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（8）汽车整车制造行业法人单位跨省分支机构</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endParaRPr lang="zh-CN" altLang="zh-CN" sz="2400">
              <a:solidFill>
                <a:srgbClr val="336699"/>
              </a:solidFill>
              <a:latin typeface="微软雅黑" panose="020B0503020204020204" pitchFamily="34" charset="-122"/>
            </a:endParaRPr>
          </a:p>
        </p:txBody>
      </p:sp>
      <p:sp>
        <p:nvSpPr>
          <p:cNvPr id="2" name="角丸四角形 16"/>
          <p:cNvSpPr/>
          <p:nvPr/>
        </p:nvSpPr>
        <p:spPr>
          <a:xfrm>
            <a:off x="8610600" y="2136140"/>
            <a:ext cx="3364230" cy="2156460"/>
          </a:xfrm>
          <a:prstGeom prst="roundRect">
            <a:avLst>
              <a:gd name="adj" fmla="val 10000"/>
            </a:avLst>
          </a:prstGeom>
          <a:gradFill>
            <a:gsLst>
              <a:gs pos="0">
                <a:srgbClr val="FE4444"/>
              </a:gs>
              <a:gs pos="100000">
                <a:srgbClr val="832B2B"/>
              </a:gs>
            </a:gsLst>
            <a:lin ang="5400000" scaled="0"/>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eaLnBrk="1" hangingPunct="1">
              <a:buNone/>
            </a:pPr>
            <a:r>
              <a:rPr lang="en-US" altLang="en-US" sz="2400">
                <a:solidFill>
                  <a:schemeClr val="bg1"/>
                </a:solidFill>
                <a:latin typeface="微软雅黑" panose="020B0503020204020204" pitchFamily="34" charset="-122"/>
                <a:ea typeface="微软雅黑" panose="020B0503020204020204" pitchFamily="34" charset="-122"/>
                <a:sym typeface="Times New Roman" panose="02020603050405020304" pitchFamily="18" charset="0"/>
                <a:hlinkClick r:id="rId3" action="ppaction://hlinksldjump"/>
              </a:rPr>
              <a:t>《国家统计局办公室关于印发跨省分支机构视同法人单位统计审批管理办法的通知》（国统办字〔2013〕35号）</a:t>
            </a:r>
            <a:endParaRPr lang="en-US" altLang="en-US" sz="240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cxnSp>
        <p:nvCxnSpPr>
          <p:cNvPr id="3" name="直接箭头连接符 2"/>
          <p:cNvCxnSpPr/>
          <p:nvPr/>
        </p:nvCxnSpPr>
        <p:spPr>
          <a:xfrm flipV="1">
            <a:off x="7131050" y="3019425"/>
            <a:ext cx="1238250" cy="47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7131050" y="3695700"/>
            <a:ext cx="1238250" cy="63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8833"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48835"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10771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8838" name="文本框 16"/>
          <p:cNvSpPr txBox="1"/>
          <p:nvPr/>
        </p:nvSpPr>
        <p:spPr>
          <a:xfrm>
            <a:off x="3178175" y="1187450"/>
            <a:ext cx="5692775" cy="4603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a:solidFill>
                  <a:schemeClr val="bg1"/>
                </a:solidFill>
                <a:sym typeface="微软雅黑" panose="020B0503020204020204" pitchFamily="34" charset="-122"/>
              </a:rPr>
              <a:t>汽车整车制造行业法人单位跨省分支机构</a:t>
            </a:r>
            <a:endParaRPr lang="zh-CN" altLang="en-US" sz="2400" b="1">
              <a:solidFill>
                <a:schemeClr val="bg1"/>
              </a:solidFill>
              <a:sym typeface="微软雅黑" panose="020B0503020204020204" pitchFamily="34" charset="-122"/>
            </a:endParaRPr>
          </a:p>
        </p:txBody>
      </p:sp>
      <p:sp>
        <p:nvSpPr>
          <p:cNvPr id="248839" name="文本框 4"/>
          <p:cNvSpPr txBox="1"/>
          <p:nvPr/>
        </p:nvSpPr>
        <p:spPr>
          <a:xfrm>
            <a:off x="701675" y="2443163"/>
            <a:ext cx="11071225" cy="27686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①主营业务为汽车整车制造（汽车整车制造收入占企业总收入50%以上）；</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②拥有汽车整车制造资质和汽车整车制造生产线；</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400">
                <a:solidFill>
                  <a:srgbClr val="336699"/>
                </a:solidFill>
                <a:latin typeface="微软雅黑" panose="020B0503020204020204" pitchFamily="34" charset="-122"/>
              </a:rPr>
              <a:t>③年主营业务收入2000万元及以上。</a:t>
            </a:r>
            <a:endParaRPr lang="zh-CN" altLang="zh-CN" sz="24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endParaRPr lang="zh-CN" altLang="zh-CN" sz="2400">
              <a:solidFill>
                <a:srgbClr val="336699"/>
              </a:solidFill>
              <a:latin typeface="微软雅黑" panose="020B0503020204020204" pitchFamily="34" charset="-122"/>
              <a:sym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3" name="文本框 16"/>
          <p:cNvSpPr txBox="1"/>
          <p:nvPr/>
        </p:nvSpPr>
        <p:spPr>
          <a:xfrm>
            <a:off x="930275" y="1404938"/>
            <a:ext cx="2030413" cy="461962"/>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2400" b="1">
                <a:solidFill>
                  <a:schemeClr val="bg1"/>
                </a:solidFill>
              </a:rPr>
              <a:t>这里添加标题</a:t>
            </a:r>
            <a:endParaRPr lang="zh-CN" altLang="en-US" sz="2400" b="1">
              <a:solidFill>
                <a:schemeClr val="bg1"/>
              </a:solidFill>
            </a:endParaRPr>
          </a:p>
        </p:txBody>
      </p:sp>
      <p:pic>
        <p:nvPicPr>
          <p:cNvPr id="146434"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タイトル 1"/>
          <p:cNvSpPr>
            <a:spLocks noGrp="1"/>
          </p:cNvSpPr>
          <p:nvPr/>
        </p:nvSpPr>
        <p:spPr>
          <a:xfrm>
            <a:off x="1524000" y="1006475"/>
            <a:ext cx="9144000" cy="5500688"/>
          </a:xfrm>
          <a:prstGeom prst="rect">
            <a:avLst/>
          </a:prstGeom>
          <a:solidFill>
            <a:schemeClr val="bg1"/>
          </a:solidFill>
          <a:ln>
            <a:noFill/>
          </a:ln>
          <a:effectLst>
            <a:outerShdw blurRad="50800" dist="38100" dir="2700000" algn="tl" rotWithShape="0">
              <a:schemeClr val="bg2">
                <a:alpha val="40000"/>
              </a:schemeClr>
            </a:outerShdw>
          </a:effectLst>
        </p:spPr>
        <p:txBody>
          <a:bodyPr/>
          <a:lstStyle>
            <a:lvl1pPr algn="l" rtl="0" eaLnBrk="1" fontAlgn="base" hangingPunct="1">
              <a:spcBef>
                <a:spcPct val="0"/>
              </a:spcBef>
              <a:spcAft>
                <a:spcPct val="0"/>
              </a:spcAft>
              <a:defRPr kumimoji="1" sz="4400">
                <a:solidFill>
                  <a:schemeClr val="tx2"/>
                </a:solidFill>
                <a:latin typeface="+mj-ea"/>
                <a:ea typeface="+mj-ea"/>
                <a:cs typeface="+mj-cs"/>
              </a:defRPr>
            </a:lvl1pPr>
            <a:lvl2pPr algn="l" rtl="0" eaLnBrk="1" fontAlgn="base" hangingPunct="1">
              <a:spcBef>
                <a:spcPct val="0"/>
              </a:spcBef>
              <a:spcAft>
                <a:spcPct val="0"/>
              </a:spcAft>
              <a:defRPr kumimoji="1" sz="4400">
                <a:solidFill>
                  <a:schemeClr val="tx2"/>
                </a:solidFill>
                <a:latin typeface="Garamond" panose="02020404030301010803" pitchFamily="18" charset="0"/>
                <a:ea typeface="Angsana New"/>
                <a:cs typeface="Angsana New" pitchFamily="18" charset="-34"/>
              </a:defRPr>
            </a:lvl2pPr>
            <a:lvl3pPr algn="l" rtl="0" eaLnBrk="1" fontAlgn="base" hangingPunct="1">
              <a:spcBef>
                <a:spcPct val="0"/>
              </a:spcBef>
              <a:spcAft>
                <a:spcPct val="0"/>
              </a:spcAft>
              <a:defRPr kumimoji="1" sz="4400">
                <a:solidFill>
                  <a:schemeClr val="tx2"/>
                </a:solidFill>
                <a:latin typeface="Garamond" panose="02020404030301010803" pitchFamily="18" charset="0"/>
                <a:ea typeface="Angsana New"/>
                <a:cs typeface="Angsana New" pitchFamily="18" charset="-34"/>
              </a:defRPr>
            </a:lvl3pPr>
            <a:lvl4pPr algn="l" rtl="0" eaLnBrk="1" fontAlgn="base" hangingPunct="1">
              <a:spcBef>
                <a:spcPct val="0"/>
              </a:spcBef>
              <a:spcAft>
                <a:spcPct val="0"/>
              </a:spcAft>
              <a:defRPr kumimoji="1" sz="4400">
                <a:solidFill>
                  <a:schemeClr val="tx2"/>
                </a:solidFill>
                <a:latin typeface="Garamond" panose="02020404030301010803" pitchFamily="18" charset="0"/>
                <a:ea typeface="Angsana New"/>
                <a:cs typeface="Angsana New" pitchFamily="18" charset="-34"/>
              </a:defRPr>
            </a:lvl4pPr>
            <a:lvl5pPr algn="l" rtl="0" eaLnBrk="1" fontAlgn="base" hangingPunct="1">
              <a:spcBef>
                <a:spcPct val="0"/>
              </a:spcBef>
              <a:spcAft>
                <a:spcPct val="0"/>
              </a:spcAft>
              <a:defRPr kumimoji="1" sz="4400">
                <a:solidFill>
                  <a:schemeClr val="tx2"/>
                </a:solidFill>
                <a:latin typeface="Garamond" panose="02020404030301010803" pitchFamily="18" charset="0"/>
                <a:ea typeface="Angsana New"/>
                <a:cs typeface="Angsana New" pitchFamily="18" charset="-34"/>
              </a:defRPr>
            </a:lvl5pPr>
            <a:lvl6pPr marL="457200" algn="l" rtl="0" eaLnBrk="1" fontAlgn="base" hangingPunct="1">
              <a:spcBef>
                <a:spcPct val="0"/>
              </a:spcBef>
              <a:spcAft>
                <a:spcPct val="0"/>
              </a:spcAft>
              <a:defRPr kumimoji="1" sz="4400">
                <a:solidFill>
                  <a:schemeClr val="tx2"/>
                </a:solidFill>
                <a:latin typeface="Garamond" panose="02020404030301010803" pitchFamily="18" charset="0"/>
                <a:cs typeface="Angsana New" pitchFamily="18" charset="-34"/>
              </a:defRPr>
            </a:lvl6pPr>
            <a:lvl7pPr marL="914400" algn="l" rtl="0" eaLnBrk="1" fontAlgn="base" hangingPunct="1">
              <a:spcBef>
                <a:spcPct val="0"/>
              </a:spcBef>
              <a:spcAft>
                <a:spcPct val="0"/>
              </a:spcAft>
              <a:defRPr kumimoji="1" sz="4400">
                <a:solidFill>
                  <a:schemeClr val="tx2"/>
                </a:solidFill>
                <a:latin typeface="Garamond" panose="02020404030301010803" pitchFamily="18" charset="0"/>
                <a:cs typeface="Angsana New" pitchFamily="18" charset="-34"/>
              </a:defRPr>
            </a:lvl7pPr>
            <a:lvl8pPr marL="1371600" algn="l" rtl="0" eaLnBrk="1" fontAlgn="base" hangingPunct="1">
              <a:spcBef>
                <a:spcPct val="0"/>
              </a:spcBef>
              <a:spcAft>
                <a:spcPct val="0"/>
              </a:spcAft>
              <a:defRPr kumimoji="1" sz="4400">
                <a:solidFill>
                  <a:schemeClr val="tx2"/>
                </a:solidFill>
                <a:latin typeface="Garamond" panose="02020404030301010803" pitchFamily="18" charset="0"/>
                <a:cs typeface="Angsana New" pitchFamily="18" charset="-34"/>
              </a:defRPr>
            </a:lvl8pPr>
            <a:lvl9pPr marL="1828800" algn="l" rtl="0" eaLnBrk="1" fontAlgn="base" hangingPunct="1">
              <a:spcBef>
                <a:spcPct val="0"/>
              </a:spcBef>
              <a:spcAft>
                <a:spcPct val="0"/>
              </a:spcAft>
              <a:defRPr kumimoji="1" sz="4400">
                <a:solidFill>
                  <a:schemeClr val="tx2"/>
                </a:solidFill>
                <a:latin typeface="Garamond" panose="02020404030301010803" pitchFamily="18" charset="0"/>
                <a:cs typeface="Angsana New" pitchFamily="18" charset="-34"/>
              </a:defRPr>
            </a:lvl9pPr>
          </a:lstStyle>
          <a:p>
            <a:pPr marL="0" marR="0" lvl="0" indent="0" algn="l" defTabSz="914400" rtl="0" eaLnBrk="1" fontAlgn="base" latinLnBrk="0" hangingPunct="1">
              <a:lnSpc>
                <a:spcPct val="100000"/>
              </a:lnSpc>
              <a:spcBef>
                <a:spcPts val="1200"/>
              </a:spcBef>
              <a:spcAft>
                <a:spcPts val="1200"/>
              </a:spcAft>
              <a:buClrTx/>
              <a:buSzTx/>
              <a:buFontTx/>
              <a:buNone/>
              <a:defRPr/>
            </a:pPr>
            <a:endParaRPr kumimoji="1" lang="zh-CN" altLang="ja-JP" sz="2800" b="0" i="0" u="none" strike="noStrike" kern="1200" cap="none" spc="0" normalizeH="0" baseline="0" noProof="1">
              <a:ln>
                <a:noFill/>
              </a:ln>
              <a:solidFill>
                <a:schemeClr val="bg1">
                  <a:lumMod val="75000"/>
                </a:schemeClr>
              </a:solidFill>
              <a:effectLst/>
              <a:uLnTx/>
              <a:uFillTx/>
              <a:latin typeface="黑体" panose="02010609060101010101" charset="-122"/>
              <a:ea typeface="黑体" panose="02010609060101010101" charset="-122"/>
              <a:cs typeface="+mj-cs"/>
            </a:endParaRPr>
          </a:p>
        </p:txBody>
      </p:sp>
      <p:sp>
        <p:nvSpPr>
          <p:cNvPr id="5" name="正方形/長方形 19"/>
          <p:cNvSpPr/>
          <p:nvPr/>
        </p:nvSpPr>
        <p:spPr>
          <a:xfrm>
            <a:off x="5608319" y="5668644"/>
            <a:ext cx="4907917" cy="460375"/>
          </a:xfrm>
          <a:prstGeom prst="rect">
            <a:avLst/>
          </a:prstGeom>
          <a:scene3d>
            <a:camera prst="orthographicFront"/>
            <a:lightRig rig="threePt" dir="t"/>
          </a:scene3d>
          <a:sp3d>
            <a:bevelT w="165100" prst="coolSlant"/>
          </a:sp3d>
        </p:spPr>
        <p:txBody>
          <a:bodyPr>
            <a:spAutoFit/>
          </a:bodyPr>
          <a:p>
            <a:pPr algn="ctr" eaLnBrk="1" hangingPunct="1">
              <a:buNone/>
            </a:pPr>
            <a:r>
              <a:rPr lang="en-US" altLang="ja-JP" sz="2400" b="1">
                <a:solidFill>
                  <a:schemeClr val="bg1"/>
                </a:solidFill>
                <a:latin typeface="HGS創英角ｺﾞｼｯｸUB" pitchFamily="50" charset="-128"/>
                <a:ea typeface="HGS創英角ｺﾞｼｯｸUB" pitchFamily="50" charset="-128"/>
              </a:rPr>
              <a:t>与民法总则的规定相一致</a:t>
            </a:r>
            <a:endParaRPr lang="en-US" altLang="ja-JP" sz="2400" b="1">
              <a:solidFill>
                <a:schemeClr val="bg1"/>
              </a:solidFill>
              <a:latin typeface="HGS創英角ｺﾞｼｯｸUB" pitchFamily="50" charset="-128"/>
              <a:ea typeface="HGS創英角ｺﾞｼｯｸUB" pitchFamily="50" charset="-128"/>
            </a:endParaRPr>
          </a:p>
        </p:txBody>
      </p:sp>
      <p:grpSp>
        <p:nvGrpSpPr>
          <p:cNvPr id="146440" name="组合 19"/>
          <p:cNvGrpSpPr/>
          <p:nvPr/>
        </p:nvGrpSpPr>
        <p:grpSpPr>
          <a:xfrm>
            <a:off x="1684338" y="1069975"/>
            <a:ext cx="8793162" cy="4373563"/>
            <a:chOff x="3044" y="123493"/>
            <a:chExt cx="9469" cy="4950"/>
          </a:xfrm>
        </p:grpSpPr>
        <p:sp>
          <p:nvSpPr>
            <p:cNvPr id="85" name="折角形 24"/>
            <p:cNvSpPr/>
            <p:nvPr/>
          </p:nvSpPr>
          <p:spPr>
            <a:xfrm>
              <a:off x="3047" y="123493"/>
              <a:ext cx="9466" cy="4950"/>
            </a:xfrm>
            <a:prstGeom prst="foldedCorner">
              <a:avLst>
                <a:gd name="adj" fmla="val 6514"/>
              </a:avLst>
            </a:prstGeom>
            <a:ln w="3175" cmpd="dbl">
              <a:solidFill>
                <a:schemeClr val="accent1">
                  <a:shade val="50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00" cap="none" spc="0" normalizeH="0" baseline="0" noProof="1">
                <a:ln>
                  <a:noFill/>
                </a:ln>
                <a:solidFill>
                  <a:schemeClr val="dk1"/>
                </a:solidFill>
                <a:effectLst/>
                <a:uLnTx/>
                <a:uFillTx/>
                <a:latin typeface="Times New Roman" panose="02020603050405020304"/>
                <a:ea typeface="宋体" panose="02010600030101010101" pitchFamily="2" charset="-122"/>
                <a:cs typeface="Times New Roman" panose="02020603050405020304"/>
                <a:sym typeface="Times New Roman" panose="02020603050405020304"/>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1050" b="0" i="0" u="none" strike="noStrike" kern="100" cap="none" spc="0" normalizeH="0" baseline="0" noProof="1">
                  <a:ln>
                    <a:noFill/>
                  </a:ln>
                  <a:solidFill>
                    <a:schemeClr val="dk1"/>
                  </a:solidFill>
                  <a:effectLst/>
                  <a:uLnTx/>
                  <a:uFillTx/>
                  <a:latin typeface="Calibri" panose="020F0502020204030204"/>
                  <a:ea typeface="宋体" panose="02010600030101010101" pitchFamily="2" charset="-122"/>
                  <a:cs typeface="Times New Roman" panose="02020603050405020304"/>
                  <a:sym typeface="Times New Roman" panose="02020603050405020304"/>
                </a:rPr>
                <a:t> </a:t>
              </a:r>
              <a:endParaRPr kumimoji="0" lang="en-US" altLang="zh-CN" sz="1050" b="0" i="0" u="none" strike="noStrike" kern="100" cap="none" spc="0" normalizeH="0" baseline="0" noProof="1">
                <a:ln>
                  <a:noFill/>
                </a:ln>
                <a:solidFill>
                  <a:schemeClr val="dk1"/>
                </a:solidFill>
                <a:effectLst/>
                <a:uLnTx/>
                <a:uFillTx/>
                <a:latin typeface="Calibri" panose="020F0502020204030204"/>
                <a:ea typeface="宋体" panose="02010600030101010101" pitchFamily="2" charset="-122"/>
                <a:cs typeface="Times New Roman" panose="02020603050405020304"/>
                <a:sym typeface="Times New Roman" panose="02020603050405020304"/>
              </a:endParaRPr>
            </a:p>
          </p:txBody>
        </p:sp>
        <p:sp>
          <p:nvSpPr>
            <p:cNvPr id="15" name="流程图: 文档 15"/>
            <p:cNvSpPr/>
            <p:nvPr/>
          </p:nvSpPr>
          <p:spPr>
            <a:xfrm>
              <a:off x="3044" y="123495"/>
              <a:ext cx="2804" cy="640"/>
            </a:xfrm>
            <a:prstGeom prst="flowChartDocument">
              <a:avLst/>
            </a:prstGeom>
            <a:solidFill>
              <a:schemeClr val="bg2">
                <a:lumMod val="50000"/>
              </a:schemeClr>
            </a:solidFill>
            <a:ln>
              <a:noFill/>
            </a:ln>
          </p:spPr>
          <p:style>
            <a:lnRef idx="1">
              <a:schemeClr val="accent3"/>
            </a:lnRef>
            <a:fillRef idx="3">
              <a:schemeClr val="accent3"/>
            </a:fillRef>
            <a:effectRef idx="2">
              <a:schemeClr val="accent3"/>
            </a:effectRef>
            <a:fontRef idx="minor">
              <a:schemeClr val="lt1"/>
            </a:fontRef>
          </p:style>
          <p:txBody>
            <a:bodyPr lIns="0" tIns="0" rIns="0" bIns="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ctr" eaLnBrk="1" hangingPunct="1">
                <a:buNone/>
              </a:pPr>
              <a:r>
                <a:rPr lang="en-US" altLang="zh-CN" b="1">
                  <a:solidFill>
                    <a:srgbClr val="FFFFFF"/>
                  </a:solidFill>
                  <a:latin typeface="黑体" panose="02010609060101010101" charset="-122"/>
                  <a:ea typeface="黑体" panose="02010609060101010101" charset="-122"/>
                  <a:sym typeface="Times New Roman" panose="02020603050405020304" pitchFamily="18" charset="0"/>
                </a:rPr>
                <a:t>各类法人单位及其关系</a:t>
              </a:r>
              <a:endParaRPr lang="en-US" altLang="zh-CN" b="1">
                <a:solidFill>
                  <a:srgbClr val="FFFFFF"/>
                </a:solidFill>
                <a:latin typeface="黑体" panose="02010609060101010101" charset="-122"/>
                <a:ea typeface="黑体" panose="02010609060101010101" charset="-122"/>
                <a:sym typeface="Times New Roman" panose="02020603050405020304" pitchFamily="18" charset="0"/>
              </a:endParaRPr>
            </a:p>
          </p:txBody>
        </p:sp>
      </p:grpSp>
      <p:graphicFrame>
        <p:nvGraphicFramePr>
          <p:cNvPr id="2072" name="图示 2072"/>
          <p:cNvGraphicFramePr/>
          <p:nvPr/>
        </p:nvGraphicFramePr>
        <p:xfrm>
          <a:off x="1829435" y="1291591"/>
          <a:ext cx="8368030" cy="4068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组合 5"/>
          <p:cNvGrpSpPr/>
          <p:nvPr/>
        </p:nvGrpSpPr>
        <p:grpSpPr>
          <a:xfrm>
            <a:off x="1866900" y="2211388"/>
            <a:ext cx="1889125" cy="4081462"/>
            <a:chOff x="2939" y="4004"/>
            <a:chExt cx="2977" cy="6429"/>
          </a:xfrm>
        </p:grpSpPr>
        <p:sp>
          <p:nvSpPr>
            <p:cNvPr id="7" name="図形 15"/>
            <p:cNvSpPr/>
            <p:nvPr/>
          </p:nvSpPr>
          <p:spPr>
            <a:xfrm rot="6839361">
              <a:off x="2733" y="5923"/>
              <a:ext cx="4161" cy="1806"/>
            </a:xfrm>
            <a:prstGeom prst="swooshArrow">
              <a:avLst>
                <a:gd name="adj1" fmla="val 16310"/>
                <a:gd name="adj2" fmla="val 31370"/>
              </a:avLst>
            </a:prstGeom>
            <a:solidFill>
              <a:srgbClr val="FF8D8D"/>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角丸四角形 16"/>
            <p:cNvSpPr/>
            <p:nvPr/>
          </p:nvSpPr>
          <p:spPr>
            <a:xfrm>
              <a:off x="2939" y="9197"/>
              <a:ext cx="2910" cy="1237"/>
            </a:xfrm>
            <a:prstGeom prst="roundRect">
              <a:avLst>
                <a:gd name="adj" fmla="val 10000"/>
              </a:avLst>
            </a:prstGeom>
            <a:gradFill>
              <a:gsLst>
                <a:gs pos="0">
                  <a:srgbClr val="FE4444"/>
                </a:gs>
                <a:gs pos="100000">
                  <a:srgbClr val="832B2B"/>
                </a:gs>
              </a:gsLst>
              <a:lin ang="5400000" scaled="0"/>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正方形/長方形 19"/>
            <p:cNvSpPr/>
            <p:nvPr/>
          </p:nvSpPr>
          <p:spPr>
            <a:xfrm>
              <a:off x="2939" y="9453"/>
              <a:ext cx="2911" cy="725"/>
            </a:xfrm>
            <a:prstGeom prst="rect">
              <a:avLst/>
            </a:prstGeom>
            <a:scene3d>
              <a:camera prst="orthographicFront"/>
              <a:lightRig rig="threePt" dir="t"/>
            </a:scene3d>
            <a:sp3d>
              <a:bevelT w="165100" prst="coolSlant"/>
            </a:sp3d>
          </p:spPr>
          <p:txBody>
            <a:bodyPr>
              <a:spAutoFit/>
            </a:bodyPr>
            <a:p>
              <a:pPr algn="ctr" eaLnBrk="1" hangingPunct="1">
                <a:buNone/>
              </a:pPr>
              <a:r>
                <a:rPr lang="en-US" altLang="ja-JP" sz="2400" b="1">
                  <a:solidFill>
                    <a:schemeClr val="bg1"/>
                  </a:solidFill>
                  <a:latin typeface="HGS創英角ｺﾞｼｯｸUB" pitchFamily="50" charset="-128"/>
                  <a:ea typeface="HGS創英角ｺﾞｼｯｸUB" pitchFamily="50" charset="-128"/>
                </a:rPr>
                <a:t>营利法人</a:t>
              </a:r>
              <a:endParaRPr lang="en-US" altLang="ja-JP" sz="2400" b="1">
                <a:solidFill>
                  <a:schemeClr val="bg1"/>
                </a:solidFill>
                <a:latin typeface="HGS創英角ｺﾞｼｯｸUB" pitchFamily="50" charset="-128"/>
                <a:ea typeface="HGS創英角ｺﾞｼｯｸUB" pitchFamily="50" charset="-128"/>
              </a:endParaRPr>
            </a:p>
          </p:txBody>
        </p:sp>
        <p:sp>
          <p:nvSpPr>
            <p:cNvPr id="14" name="矩形 13"/>
            <p:cNvSpPr/>
            <p:nvPr/>
          </p:nvSpPr>
          <p:spPr>
            <a:xfrm>
              <a:off x="4062" y="4004"/>
              <a:ext cx="1854" cy="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3" name="组合 22"/>
          <p:cNvGrpSpPr/>
          <p:nvPr/>
        </p:nvGrpSpPr>
        <p:grpSpPr>
          <a:xfrm>
            <a:off x="3981450" y="2063750"/>
            <a:ext cx="6215063" cy="4229100"/>
            <a:chOff x="6271" y="3772"/>
            <a:chExt cx="9787" cy="6661"/>
          </a:xfrm>
        </p:grpSpPr>
        <p:sp>
          <p:nvSpPr>
            <p:cNvPr id="16" name="矩形 15"/>
            <p:cNvSpPr/>
            <p:nvPr/>
          </p:nvSpPr>
          <p:spPr>
            <a:xfrm>
              <a:off x="6271" y="4005"/>
              <a:ext cx="1855" cy="860"/>
            </a:xfrm>
            <a:prstGeom prst="rect">
              <a:avLst/>
            </a:prstGeom>
            <a:noFill/>
            <a:ln w="25400" cmpd="sng">
              <a:solidFill>
                <a:srgbClr val="1B24EB"/>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 name="矩形 16"/>
            <p:cNvSpPr/>
            <p:nvPr/>
          </p:nvSpPr>
          <p:spPr>
            <a:xfrm>
              <a:off x="10763" y="4005"/>
              <a:ext cx="1855" cy="860"/>
            </a:xfrm>
            <a:prstGeom prst="rect">
              <a:avLst/>
            </a:prstGeom>
            <a:noFill/>
            <a:ln w="25400" cmpd="sng">
              <a:solidFill>
                <a:srgbClr val="1B24EB"/>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 name="矩形 19"/>
            <p:cNvSpPr/>
            <p:nvPr/>
          </p:nvSpPr>
          <p:spPr>
            <a:xfrm>
              <a:off x="14203" y="5332"/>
              <a:ext cx="1855" cy="858"/>
            </a:xfrm>
            <a:prstGeom prst="rect">
              <a:avLst/>
            </a:prstGeom>
            <a:noFill/>
            <a:ln w="25400" cmpd="sng">
              <a:solidFill>
                <a:srgbClr val="1B24EB"/>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1" name="矩形 20"/>
            <p:cNvSpPr/>
            <p:nvPr/>
          </p:nvSpPr>
          <p:spPr>
            <a:xfrm>
              <a:off x="11973" y="6675"/>
              <a:ext cx="1855" cy="860"/>
            </a:xfrm>
            <a:prstGeom prst="rect">
              <a:avLst/>
            </a:prstGeom>
            <a:noFill/>
            <a:ln w="25400" cmpd="sng">
              <a:solidFill>
                <a:srgbClr val="1B24EB"/>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2" name="図形 15"/>
            <p:cNvSpPr/>
            <p:nvPr/>
          </p:nvSpPr>
          <p:spPr>
            <a:xfrm rot="6839361">
              <a:off x="5439" y="5793"/>
              <a:ext cx="4161" cy="1806"/>
            </a:xfrm>
            <a:prstGeom prst="swooshArrow">
              <a:avLst>
                <a:gd name="adj1" fmla="val 16310"/>
                <a:gd name="adj2" fmla="val 31370"/>
              </a:avLst>
            </a:prstGeom>
            <a:solidFill>
              <a:srgbClr val="969BF6">
                <a:alpha val="58000"/>
              </a:srgb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図形 15"/>
            <p:cNvSpPr/>
            <p:nvPr/>
          </p:nvSpPr>
          <p:spPr>
            <a:xfrm rot="6839361" flipV="1">
              <a:off x="6836" y="5560"/>
              <a:ext cx="5610" cy="2035"/>
            </a:xfrm>
            <a:prstGeom prst="swooshArrow">
              <a:avLst>
                <a:gd name="adj1" fmla="val 16310"/>
                <a:gd name="adj2" fmla="val 31370"/>
              </a:avLst>
            </a:prstGeom>
            <a:solidFill>
              <a:srgbClr val="969BF6">
                <a:alpha val="64000"/>
              </a:srgb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図形 15"/>
            <p:cNvSpPr/>
            <p:nvPr/>
          </p:nvSpPr>
          <p:spPr>
            <a:xfrm rot="8399360" flipV="1">
              <a:off x="8290" y="6030"/>
              <a:ext cx="6930" cy="2212"/>
            </a:xfrm>
            <a:prstGeom prst="swooshArrow">
              <a:avLst>
                <a:gd name="adj1" fmla="val 16310"/>
                <a:gd name="adj2" fmla="val 31370"/>
              </a:avLst>
            </a:prstGeom>
            <a:solidFill>
              <a:srgbClr val="969BF6">
                <a:alpha val="64000"/>
              </a:srgb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図形 15"/>
            <p:cNvSpPr/>
            <p:nvPr/>
          </p:nvSpPr>
          <p:spPr>
            <a:xfrm rot="7499360" flipV="1">
              <a:off x="9241" y="7010"/>
              <a:ext cx="3553" cy="1973"/>
            </a:xfrm>
            <a:prstGeom prst="swooshArrow">
              <a:avLst>
                <a:gd name="adj1" fmla="val 16310"/>
                <a:gd name="adj2" fmla="val 31370"/>
              </a:avLst>
            </a:prstGeom>
            <a:solidFill>
              <a:srgbClr val="969BF6">
                <a:alpha val="64000"/>
              </a:srgb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角丸四角形 16"/>
            <p:cNvSpPr/>
            <p:nvPr/>
          </p:nvSpPr>
          <p:spPr>
            <a:xfrm>
              <a:off x="7002" y="9197"/>
              <a:ext cx="2910" cy="1237"/>
            </a:xfrm>
            <a:prstGeom prst="roundRect">
              <a:avLst>
                <a:gd name="adj" fmla="val 10000"/>
              </a:avLst>
            </a:prstGeom>
            <a:gradFill>
              <a:gsLst>
                <a:gs pos="0">
                  <a:srgbClr val="007BD3"/>
                </a:gs>
                <a:gs pos="100000">
                  <a:srgbClr val="034373"/>
                </a:gs>
              </a:gsLst>
              <a:lin ang="5400000" scaled="0"/>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正方形/長方形 19"/>
            <p:cNvSpPr/>
            <p:nvPr/>
          </p:nvSpPr>
          <p:spPr>
            <a:xfrm>
              <a:off x="7028" y="9453"/>
              <a:ext cx="2911" cy="725"/>
            </a:xfrm>
            <a:prstGeom prst="rect">
              <a:avLst/>
            </a:prstGeom>
            <a:scene3d>
              <a:camera prst="orthographicFront"/>
              <a:lightRig rig="threePt" dir="t"/>
            </a:scene3d>
            <a:sp3d>
              <a:bevelT w="165100" prst="coolSlant"/>
            </a:sp3d>
          </p:spPr>
          <p:txBody>
            <a:bodyPr>
              <a:spAutoFit/>
            </a:bodyPr>
            <a:p>
              <a:pPr algn="ctr" eaLnBrk="1" hangingPunct="1">
                <a:buNone/>
              </a:pPr>
              <a:r>
                <a:rPr lang="en-US" altLang="ja-JP" sz="2400" b="1">
                  <a:solidFill>
                    <a:schemeClr val="bg1"/>
                  </a:solidFill>
                  <a:latin typeface="HGS創英角ｺﾞｼｯｸUB" pitchFamily="50" charset="-128"/>
                  <a:ea typeface="HGS創英角ｺﾞｼｯｸUB" pitchFamily="50" charset="-128"/>
                </a:rPr>
                <a:t>非营利法人</a:t>
              </a:r>
              <a:endParaRPr lang="en-US" altLang="ja-JP" sz="2400" b="1">
                <a:solidFill>
                  <a:schemeClr val="bg1"/>
                </a:solidFill>
                <a:latin typeface="HGS創英角ｺﾞｼｯｸUB" pitchFamily="50" charset="-128"/>
                <a:ea typeface="HGS創英角ｺﾞｼｯｸUB" pitchFamily="50" charset="-128"/>
              </a:endParaRPr>
            </a:p>
          </p:txBody>
        </p:sp>
      </p:grpSp>
      <p:grpSp>
        <p:nvGrpSpPr>
          <p:cNvPr id="32" name="组合 31"/>
          <p:cNvGrpSpPr/>
          <p:nvPr/>
        </p:nvGrpSpPr>
        <p:grpSpPr>
          <a:xfrm>
            <a:off x="5400675" y="2211388"/>
            <a:ext cx="4437063" cy="4081462"/>
            <a:chOff x="8542" y="4004"/>
            <a:chExt cx="6987" cy="6429"/>
          </a:xfrm>
        </p:grpSpPr>
        <p:sp>
          <p:nvSpPr>
            <p:cNvPr id="33" name="矩形 32"/>
            <p:cNvSpPr/>
            <p:nvPr/>
          </p:nvSpPr>
          <p:spPr>
            <a:xfrm>
              <a:off x="8542" y="4004"/>
              <a:ext cx="1855" cy="860"/>
            </a:xfrm>
            <a:prstGeom prst="rect">
              <a:avLst/>
            </a:prstGeom>
            <a:noFill/>
            <a:ln w="254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4" name="矩形 33"/>
            <p:cNvSpPr/>
            <p:nvPr/>
          </p:nvSpPr>
          <p:spPr>
            <a:xfrm>
              <a:off x="11972" y="5332"/>
              <a:ext cx="1857" cy="860"/>
            </a:xfrm>
            <a:prstGeom prst="rect">
              <a:avLst/>
            </a:prstGeom>
            <a:noFill/>
            <a:ln w="254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 name="矩形 34"/>
            <p:cNvSpPr/>
            <p:nvPr/>
          </p:nvSpPr>
          <p:spPr>
            <a:xfrm>
              <a:off x="11972" y="7947"/>
              <a:ext cx="1857" cy="860"/>
            </a:xfrm>
            <a:prstGeom prst="rect">
              <a:avLst/>
            </a:prstGeom>
            <a:noFill/>
            <a:ln w="254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6" name="角丸四角形 16"/>
            <p:cNvSpPr/>
            <p:nvPr/>
          </p:nvSpPr>
          <p:spPr>
            <a:xfrm>
              <a:off x="12619" y="9197"/>
              <a:ext cx="2910" cy="1237"/>
            </a:xfrm>
            <a:prstGeom prst="roundRect">
              <a:avLst>
                <a:gd name="adj" fmla="val 10000"/>
              </a:avLst>
            </a:prstGeom>
            <a:gradFill>
              <a:gsLst>
                <a:gs pos="0">
                  <a:srgbClr val="14CD68"/>
                </a:gs>
                <a:gs pos="100000">
                  <a:srgbClr val="035C7D"/>
                </a:gs>
              </a:gsLst>
              <a:lin ang="5400000" scaled="0"/>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正方形/長方形 19"/>
            <p:cNvSpPr/>
            <p:nvPr/>
          </p:nvSpPr>
          <p:spPr>
            <a:xfrm>
              <a:off x="12618" y="9449"/>
              <a:ext cx="2911" cy="725"/>
            </a:xfrm>
            <a:prstGeom prst="rect">
              <a:avLst/>
            </a:prstGeom>
            <a:scene3d>
              <a:camera prst="orthographicFront"/>
              <a:lightRig rig="threePt" dir="t"/>
            </a:scene3d>
            <a:sp3d>
              <a:bevelT w="165100" prst="coolSlant"/>
            </a:sp3d>
          </p:spPr>
          <p:txBody>
            <a:bodyPr>
              <a:spAutoFit/>
            </a:bodyPr>
            <a:p>
              <a:pPr algn="ctr" eaLnBrk="1" hangingPunct="1">
                <a:buNone/>
              </a:pPr>
              <a:r>
                <a:rPr lang="en-US" altLang="ja-JP" sz="2400" b="1">
                  <a:solidFill>
                    <a:schemeClr val="bg1"/>
                  </a:solidFill>
                  <a:latin typeface="HGS創英角ｺﾞｼｯｸUB" pitchFamily="50" charset="-128"/>
                  <a:ea typeface="HGS創英角ｺﾞｼｯｸUB" pitchFamily="50" charset="-128"/>
                </a:rPr>
                <a:t>特别法人</a:t>
              </a:r>
              <a:endParaRPr lang="en-US" altLang="ja-JP" sz="2400" b="1">
                <a:solidFill>
                  <a:schemeClr val="bg1"/>
                </a:solidFill>
                <a:latin typeface="HGS創英角ｺﾞｼｯｸUB" pitchFamily="50" charset="-128"/>
                <a:ea typeface="HGS創英角ｺﾞｼｯｸUB" pitchFamily="50" charset="-128"/>
              </a:endParaRPr>
            </a:p>
          </p:txBody>
        </p:sp>
        <p:sp>
          <p:nvSpPr>
            <p:cNvPr id="38" name="図形 15"/>
            <p:cNvSpPr/>
            <p:nvPr/>
          </p:nvSpPr>
          <p:spPr>
            <a:xfrm rot="4199360">
              <a:off x="9236" y="5711"/>
              <a:ext cx="5671" cy="2475"/>
            </a:xfrm>
            <a:prstGeom prst="swooshArrow">
              <a:avLst>
                <a:gd name="adj1" fmla="val 16310"/>
                <a:gd name="adj2" fmla="val 31370"/>
              </a:avLst>
            </a:prstGeom>
            <a:solidFill>
              <a:schemeClr val="accent6">
                <a:alpha val="58000"/>
              </a:scheme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図形 15"/>
            <p:cNvSpPr/>
            <p:nvPr/>
          </p:nvSpPr>
          <p:spPr>
            <a:xfrm rot="5159360">
              <a:off x="11589" y="6908"/>
              <a:ext cx="4004" cy="1214"/>
            </a:xfrm>
            <a:prstGeom prst="swooshArrow">
              <a:avLst>
                <a:gd name="adj1" fmla="val 16310"/>
                <a:gd name="adj2" fmla="val 31370"/>
              </a:avLst>
            </a:prstGeom>
            <a:solidFill>
              <a:schemeClr val="accent6">
                <a:alpha val="58000"/>
              </a:scheme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146445" name="图片 1" descr="五经普LOGO透明底（长）"/>
          <p:cNvPicPr>
            <a:picLocks noChangeAspect="1"/>
          </p:cNvPicPr>
          <p:nvPr/>
        </p:nvPicPr>
        <p:blipFill>
          <a:blip r:embed="rId7"/>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図形 15"/>
          <p:cNvSpPr/>
          <p:nvPr/>
        </p:nvSpPr>
        <p:spPr bwMode="auto">
          <a:xfrm rot="5159360">
            <a:off x="7702854" y="5009494"/>
            <a:ext cx="750754" cy="823119"/>
          </a:xfrm>
          <a:prstGeom prst="swooshArrow">
            <a:avLst>
              <a:gd name="adj1" fmla="val 16310"/>
              <a:gd name="adj2" fmla="val 31370"/>
            </a:avLst>
          </a:prstGeom>
          <a:solidFill>
            <a:schemeClr val="accent6">
              <a:alpha val="58000"/>
            </a:scheme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0881"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50883"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4548188"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50886" name="文本框 16"/>
          <p:cNvSpPr txBox="1"/>
          <p:nvPr/>
        </p:nvSpPr>
        <p:spPr>
          <a:xfrm>
            <a:off x="487363" y="1157288"/>
            <a:ext cx="4383087" cy="5222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a:solidFill>
                  <a:schemeClr val="bg1"/>
                </a:solidFill>
                <a:sym typeface="微软雅黑" panose="020B0503020204020204" pitchFamily="34" charset="-122"/>
              </a:rPr>
              <a:t>5.</a:t>
            </a:r>
            <a:r>
              <a:rPr lang="zh-CN" altLang="en-US" b="1">
                <a:solidFill>
                  <a:schemeClr val="bg1"/>
                </a:solidFill>
                <a:sym typeface="微软雅黑" panose="020B0503020204020204" pitchFamily="34" charset="-122"/>
              </a:rPr>
              <a:t>其他有关单位的处理方法</a:t>
            </a:r>
            <a:endParaRPr lang="zh-CN" altLang="en-US" b="1">
              <a:solidFill>
                <a:schemeClr val="bg1"/>
              </a:solidFill>
              <a:sym typeface="微软雅黑" panose="020B0503020204020204" pitchFamily="34" charset="-122"/>
            </a:endParaRPr>
          </a:p>
        </p:txBody>
      </p:sp>
      <p:sp>
        <p:nvSpPr>
          <p:cNvPr id="250887" name="文本框 4"/>
          <p:cNvSpPr txBox="1"/>
          <p:nvPr/>
        </p:nvSpPr>
        <p:spPr>
          <a:xfrm>
            <a:off x="681038" y="1931988"/>
            <a:ext cx="10687050" cy="45545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ts val="600"/>
              </a:spcBef>
              <a:spcAft>
                <a:spcPts val="600"/>
              </a:spcAft>
              <a:buFontTx/>
              <a:buNone/>
            </a:pPr>
            <a:r>
              <a:rPr lang="zh-CN" altLang="zh-CN" sz="2000">
                <a:solidFill>
                  <a:srgbClr val="336699"/>
                </a:solidFill>
                <a:latin typeface="微软雅黑" panose="020B0503020204020204" pitchFamily="34" charset="-122"/>
              </a:rPr>
              <a:t>（9）彩票销售网点。彩票销售网点是各级彩票中心下属的彩票投注站点，一般依附于其他单位存在，不作为单独的单位填报普查表。</a:t>
            </a:r>
            <a:endParaRPr lang="zh-CN" altLang="zh-CN"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000">
                <a:solidFill>
                  <a:srgbClr val="336699"/>
                </a:solidFill>
                <a:latin typeface="微软雅黑" panose="020B0503020204020204" pitchFamily="34" charset="-122"/>
              </a:rPr>
              <a:t>（10）未领取证照的从事建筑业活动的个体经营者。在城镇、乡村从事建筑业活动的个体劳动者（如：泥瓦工、木工、油漆工、水电工等），对外承接工程、单独从事建筑业活动或者雇佣人员进行施工、年累计经营活动达三个月以上、完成施工项目并同业主进行财务结算的，作为建筑业个体经营户。</a:t>
            </a:r>
            <a:endParaRPr lang="zh-CN" altLang="zh-CN" sz="2000">
              <a:solidFill>
                <a:srgbClr val="336699"/>
              </a:solidFill>
              <a:latin typeface="微软雅黑" panose="020B0503020204020204" pitchFamily="34" charset="-122"/>
            </a:endParaRPr>
          </a:p>
          <a:p>
            <a:pPr marL="0" lvl="0" indent="0" eaLnBrk="1" hangingPunct="1">
              <a:lnSpc>
                <a:spcPct val="150000"/>
              </a:lnSpc>
              <a:spcBef>
                <a:spcPts val="600"/>
              </a:spcBef>
              <a:spcAft>
                <a:spcPts val="600"/>
              </a:spcAft>
              <a:buFontTx/>
              <a:buNone/>
            </a:pPr>
            <a:r>
              <a:rPr lang="zh-CN" altLang="zh-CN" sz="2000">
                <a:solidFill>
                  <a:srgbClr val="336699"/>
                </a:solidFill>
                <a:latin typeface="微软雅黑" panose="020B0503020204020204" pitchFamily="34" charset="-122"/>
              </a:rPr>
              <a:t>（11）“一户多照”法人单位。同一法定代表人持有多份法人证照，且由相同的人员、在相同的场地开展生产经营活动。应当将能够分别独立核算的营业执照单位，作为独立法人单位；否则作为一个法人单位。（</a:t>
            </a:r>
            <a:r>
              <a:rPr lang="zh-CN" altLang="en-US" sz="2000">
                <a:solidFill>
                  <a:srgbClr val="FF0000"/>
                </a:solidFill>
                <a:latin typeface="微软雅黑" panose="020B0503020204020204" pitchFamily="34" charset="-122"/>
                <a:sym typeface="微软雅黑" panose="020B0503020204020204" pitchFamily="34" charset="-122"/>
              </a:rPr>
              <a:t>同一法人、一套人马、同一场地</a:t>
            </a:r>
            <a:r>
              <a:rPr lang="zh-CN" altLang="zh-CN" sz="2000">
                <a:solidFill>
                  <a:srgbClr val="336699"/>
                </a:solidFill>
                <a:latin typeface="微软雅黑" panose="020B0503020204020204" pitchFamily="34" charset="-122"/>
              </a:rPr>
              <a:t>）</a:t>
            </a:r>
            <a:endParaRPr lang="zh-CN" altLang="zh-CN" sz="2000">
              <a:solidFill>
                <a:srgbClr val="336699"/>
              </a:solidFill>
              <a:latin typeface="微软雅黑" panose="020B0503020204020204" pitchFamily="34"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2929" name="图片 6"/>
          <p:cNvPicPr>
            <a:picLocks noChangeAspect="1"/>
          </p:cNvPicPr>
          <p:nvPr/>
        </p:nvPicPr>
        <p:blipFill>
          <a:blip r:embed="rId1"/>
          <a:stretch>
            <a:fillRect/>
          </a:stretch>
        </p:blipFill>
        <p:spPr>
          <a:xfrm>
            <a:off x="6326188" y="5200650"/>
            <a:ext cx="5865812" cy="1657350"/>
          </a:xfrm>
          <a:prstGeom prst="rect">
            <a:avLst/>
          </a:prstGeom>
          <a:noFill/>
          <a:ln w="9525">
            <a:noFill/>
          </a:ln>
        </p:spPr>
      </p:pic>
      <p:sp>
        <p:nvSpPr>
          <p:cNvPr id="252930" name="文本框 62"/>
          <p:cNvSpPr txBox="1"/>
          <p:nvPr/>
        </p:nvSpPr>
        <p:spPr>
          <a:xfrm>
            <a:off x="2703195" y="2621280"/>
            <a:ext cx="6784975" cy="233807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zh-CN" altLang="en-US" sz="8000" b="1">
                <a:solidFill>
                  <a:srgbClr val="4B649F"/>
                </a:solidFill>
              </a:rPr>
              <a:t>谢</a:t>
            </a:r>
            <a:r>
              <a:rPr lang="en-US" altLang="zh-CN" sz="8000" b="1">
                <a:solidFill>
                  <a:srgbClr val="4B649F"/>
                </a:solidFill>
              </a:rPr>
              <a:t>   </a:t>
            </a:r>
            <a:r>
              <a:rPr lang="zh-CN" altLang="en-US" sz="8000" b="1">
                <a:solidFill>
                  <a:srgbClr val="4B649F"/>
                </a:solidFill>
              </a:rPr>
              <a:t>谢！</a:t>
            </a:r>
            <a:endParaRPr lang="zh-CN" altLang="en-US" sz="8000" b="1">
              <a:solidFill>
                <a:srgbClr val="4B649F"/>
              </a:solidFill>
            </a:endParaRPr>
          </a:p>
          <a:p>
            <a:pPr marL="0" lvl="0" indent="0" eaLnBrk="1" hangingPunct="1">
              <a:lnSpc>
                <a:spcPct val="100000"/>
              </a:lnSpc>
              <a:spcBef>
                <a:spcPct val="0"/>
              </a:spcBef>
              <a:buFontTx/>
              <a:buNone/>
            </a:pPr>
            <a:r>
              <a:rPr lang="zh-CN" altLang="en-US" sz="4000" b="1">
                <a:solidFill>
                  <a:srgbClr val="4B649F"/>
                </a:solidFill>
              </a:rPr>
              <a:t>邮箱：</a:t>
            </a:r>
            <a:r>
              <a:rPr lang="en-US" altLang="zh-CN" sz="4000" b="1">
                <a:solidFill>
                  <a:srgbClr val="4B649F"/>
                </a:solidFill>
              </a:rPr>
              <a:t>769942160@qq.com</a:t>
            </a:r>
            <a:r>
              <a:rPr lang="zh-CN" altLang="en-US" sz="6600" b="1">
                <a:solidFill>
                  <a:srgbClr val="4B649F"/>
                </a:solidFill>
              </a:rPr>
              <a:t> </a:t>
            </a:r>
            <a:endParaRPr lang="zh-CN" altLang="en-US" sz="6600" b="1">
              <a:solidFill>
                <a:srgbClr val="4B649F"/>
              </a:solidFill>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252935"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58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タイトル 1"/>
          <p:cNvSpPr>
            <a:spLocks noGrp="1"/>
          </p:cNvSpPr>
          <p:nvPr/>
        </p:nvSpPr>
        <p:spPr>
          <a:xfrm>
            <a:off x="1524000" y="1338263"/>
            <a:ext cx="9144000" cy="5500688"/>
          </a:xfrm>
          <a:prstGeom prst="rect">
            <a:avLst/>
          </a:prstGeom>
          <a:solidFill>
            <a:schemeClr val="bg1"/>
          </a:solidFill>
          <a:ln>
            <a:noFill/>
          </a:ln>
          <a:effectLst>
            <a:outerShdw blurRad="50800" dist="38100" dir="2700000" algn="tl" rotWithShape="0">
              <a:schemeClr val="bg2">
                <a:alpha val="40000"/>
              </a:schemeClr>
            </a:outerShdw>
          </a:effectLst>
        </p:spPr>
        <p:txBody>
          <a:bodyPr/>
          <a:lstStyle>
            <a:lvl1pPr algn="l" rtl="0" eaLnBrk="1" fontAlgn="base" hangingPunct="1">
              <a:spcBef>
                <a:spcPct val="0"/>
              </a:spcBef>
              <a:spcAft>
                <a:spcPct val="0"/>
              </a:spcAft>
              <a:defRPr kumimoji="1" sz="4400">
                <a:solidFill>
                  <a:schemeClr val="tx2"/>
                </a:solidFill>
                <a:latin typeface="+mj-ea"/>
                <a:ea typeface="+mj-ea"/>
                <a:cs typeface="+mj-cs"/>
              </a:defRPr>
            </a:lvl1pPr>
            <a:lvl2pPr algn="l" rtl="0" eaLnBrk="1" fontAlgn="base" hangingPunct="1">
              <a:spcBef>
                <a:spcPct val="0"/>
              </a:spcBef>
              <a:spcAft>
                <a:spcPct val="0"/>
              </a:spcAft>
              <a:defRPr kumimoji="1" sz="4400">
                <a:solidFill>
                  <a:schemeClr val="tx2"/>
                </a:solidFill>
                <a:latin typeface="Garamond" panose="02020404030301010803" pitchFamily="18" charset="0"/>
                <a:ea typeface="Angsana New"/>
                <a:cs typeface="Angsana New" pitchFamily="18" charset="-34"/>
              </a:defRPr>
            </a:lvl2pPr>
            <a:lvl3pPr algn="l" rtl="0" eaLnBrk="1" fontAlgn="base" hangingPunct="1">
              <a:spcBef>
                <a:spcPct val="0"/>
              </a:spcBef>
              <a:spcAft>
                <a:spcPct val="0"/>
              </a:spcAft>
              <a:defRPr kumimoji="1" sz="4400">
                <a:solidFill>
                  <a:schemeClr val="tx2"/>
                </a:solidFill>
                <a:latin typeface="Garamond" panose="02020404030301010803" pitchFamily="18" charset="0"/>
                <a:ea typeface="Angsana New"/>
                <a:cs typeface="Angsana New" pitchFamily="18" charset="-34"/>
              </a:defRPr>
            </a:lvl3pPr>
            <a:lvl4pPr algn="l" rtl="0" eaLnBrk="1" fontAlgn="base" hangingPunct="1">
              <a:spcBef>
                <a:spcPct val="0"/>
              </a:spcBef>
              <a:spcAft>
                <a:spcPct val="0"/>
              </a:spcAft>
              <a:defRPr kumimoji="1" sz="4400">
                <a:solidFill>
                  <a:schemeClr val="tx2"/>
                </a:solidFill>
                <a:latin typeface="Garamond" panose="02020404030301010803" pitchFamily="18" charset="0"/>
                <a:ea typeface="Angsana New"/>
                <a:cs typeface="Angsana New" pitchFamily="18" charset="-34"/>
              </a:defRPr>
            </a:lvl4pPr>
            <a:lvl5pPr algn="l" rtl="0" eaLnBrk="1" fontAlgn="base" hangingPunct="1">
              <a:spcBef>
                <a:spcPct val="0"/>
              </a:spcBef>
              <a:spcAft>
                <a:spcPct val="0"/>
              </a:spcAft>
              <a:defRPr kumimoji="1" sz="4400">
                <a:solidFill>
                  <a:schemeClr val="tx2"/>
                </a:solidFill>
                <a:latin typeface="Garamond" panose="02020404030301010803" pitchFamily="18" charset="0"/>
                <a:ea typeface="Angsana New"/>
                <a:cs typeface="Angsana New" pitchFamily="18" charset="-34"/>
              </a:defRPr>
            </a:lvl5pPr>
            <a:lvl6pPr marL="457200" algn="l" rtl="0" eaLnBrk="1" fontAlgn="base" hangingPunct="1">
              <a:spcBef>
                <a:spcPct val="0"/>
              </a:spcBef>
              <a:spcAft>
                <a:spcPct val="0"/>
              </a:spcAft>
              <a:defRPr kumimoji="1" sz="4400">
                <a:solidFill>
                  <a:schemeClr val="tx2"/>
                </a:solidFill>
                <a:latin typeface="Garamond" panose="02020404030301010803" pitchFamily="18" charset="0"/>
                <a:cs typeface="Angsana New" pitchFamily="18" charset="-34"/>
              </a:defRPr>
            </a:lvl6pPr>
            <a:lvl7pPr marL="914400" algn="l" rtl="0" eaLnBrk="1" fontAlgn="base" hangingPunct="1">
              <a:spcBef>
                <a:spcPct val="0"/>
              </a:spcBef>
              <a:spcAft>
                <a:spcPct val="0"/>
              </a:spcAft>
              <a:defRPr kumimoji="1" sz="4400">
                <a:solidFill>
                  <a:schemeClr val="tx2"/>
                </a:solidFill>
                <a:latin typeface="Garamond" panose="02020404030301010803" pitchFamily="18" charset="0"/>
                <a:cs typeface="Angsana New" pitchFamily="18" charset="-34"/>
              </a:defRPr>
            </a:lvl7pPr>
            <a:lvl8pPr marL="1371600" algn="l" rtl="0" eaLnBrk="1" fontAlgn="base" hangingPunct="1">
              <a:spcBef>
                <a:spcPct val="0"/>
              </a:spcBef>
              <a:spcAft>
                <a:spcPct val="0"/>
              </a:spcAft>
              <a:defRPr kumimoji="1" sz="4400">
                <a:solidFill>
                  <a:schemeClr val="tx2"/>
                </a:solidFill>
                <a:latin typeface="Garamond" panose="02020404030301010803" pitchFamily="18" charset="0"/>
                <a:cs typeface="Angsana New" pitchFamily="18" charset="-34"/>
              </a:defRPr>
            </a:lvl8pPr>
            <a:lvl9pPr marL="1828800" algn="l" rtl="0" eaLnBrk="1" fontAlgn="base" hangingPunct="1">
              <a:spcBef>
                <a:spcPct val="0"/>
              </a:spcBef>
              <a:spcAft>
                <a:spcPct val="0"/>
              </a:spcAft>
              <a:defRPr kumimoji="1" sz="4400">
                <a:solidFill>
                  <a:schemeClr val="tx2"/>
                </a:solidFill>
                <a:latin typeface="Garamond" panose="02020404030301010803" pitchFamily="18" charset="0"/>
                <a:cs typeface="Angsana New" pitchFamily="18" charset="-34"/>
              </a:defRPr>
            </a:lvl9pPr>
          </a:lstStyle>
          <a:p>
            <a:pPr marL="0" marR="0" lvl="0" indent="0" algn="l" defTabSz="914400" rtl="0" eaLnBrk="1" fontAlgn="base" latinLnBrk="0" hangingPunct="1">
              <a:lnSpc>
                <a:spcPct val="100000"/>
              </a:lnSpc>
              <a:spcBef>
                <a:spcPts val="1200"/>
              </a:spcBef>
              <a:spcAft>
                <a:spcPts val="1200"/>
              </a:spcAft>
              <a:buClrTx/>
              <a:buSzTx/>
              <a:buFontTx/>
              <a:buNone/>
              <a:defRPr/>
            </a:pPr>
            <a:endParaRPr kumimoji="1" lang="zh-CN" altLang="ja-JP" sz="2800" b="0" i="0" u="none" strike="noStrike" kern="1200" cap="none" spc="0" normalizeH="0" baseline="0" noProof="1">
              <a:ln>
                <a:noFill/>
              </a:ln>
              <a:solidFill>
                <a:schemeClr val="bg1">
                  <a:lumMod val="75000"/>
                </a:schemeClr>
              </a:solidFill>
              <a:effectLst/>
              <a:uLnTx/>
              <a:uFillTx/>
              <a:latin typeface="黑体" panose="02010609060101010101" charset="-122"/>
              <a:ea typeface="黑体" panose="02010609060101010101" charset="-122"/>
              <a:cs typeface="+mj-cs"/>
            </a:endParaRPr>
          </a:p>
        </p:txBody>
      </p:sp>
      <p:pic>
        <p:nvPicPr>
          <p:cNvPr id="148482"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0560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48484" name="组合 12"/>
          <p:cNvGrpSpPr/>
          <p:nvPr/>
        </p:nvGrpSpPr>
        <p:grpSpPr>
          <a:xfrm>
            <a:off x="938213" y="715963"/>
            <a:ext cx="6321425" cy="5146675"/>
            <a:chOff x="169" y="2227"/>
            <a:chExt cx="9956" cy="8104"/>
          </a:xfrm>
        </p:grpSpPr>
        <p:sp>
          <p:nvSpPr>
            <p:cNvPr id="14" name="剪去对角的矩形 145"/>
            <p:cNvSpPr/>
            <p:nvPr/>
          </p:nvSpPr>
          <p:spPr>
            <a:xfrm>
              <a:off x="169" y="2227"/>
              <a:ext cx="7081" cy="2745"/>
            </a:xfrm>
            <a:prstGeom prst="snip2DiagRect">
              <a:avLst/>
            </a:prstGeom>
            <a:solidFill>
              <a:schemeClr val="accent2">
                <a:lumMod val="20000"/>
                <a:lumOff val="8000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just" eaLnBrk="1" hangingPunct="1">
                <a:buNone/>
              </a:pPr>
              <a:r>
                <a:rPr lang="en-US" altLang="zh-CN">
                  <a:solidFill>
                    <a:srgbClr val="000000"/>
                  </a:solidFill>
                  <a:latin typeface="黑体" panose="02010609060101010101" charset="-122"/>
                  <a:ea typeface="黑体" panose="02010609060101010101" charset="-122"/>
                  <a:sym typeface="Times New Roman" panose="02020603050405020304" pitchFamily="18" charset="0"/>
                </a:rPr>
                <a:t>①《中华人民共和国公司法》规定，依法设立的有限责任公司，必须在公司名称中标明</a:t>
              </a:r>
              <a:r>
                <a:rPr lang="en-US" altLang="zh-CN" b="1">
                  <a:solidFill>
                    <a:srgbClr val="000000"/>
                  </a:solidFill>
                  <a:latin typeface="黑体" panose="02010609060101010101" charset="-122"/>
                  <a:ea typeface="黑体" panose="02010609060101010101" charset="-122"/>
                  <a:sym typeface="Times New Roman" panose="02020603050405020304" pitchFamily="18" charset="0"/>
                </a:rPr>
                <a:t>有限责任公司</a:t>
              </a:r>
              <a:r>
                <a:rPr lang="en-US" altLang="zh-CN">
                  <a:solidFill>
                    <a:srgbClr val="000000"/>
                  </a:solidFill>
                  <a:latin typeface="黑体" panose="02010609060101010101" charset="-122"/>
                  <a:ea typeface="黑体" panose="02010609060101010101" charset="-122"/>
                  <a:sym typeface="Times New Roman" panose="02020603050405020304" pitchFamily="18" charset="0"/>
                </a:rPr>
                <a:t>或者</a:t>
              </a:r>
              <a:r>
                <a:rPr lang="en-US" altLang="zh-CN" b="1">
                  <a:solidFill>
                    <a:srgbClr val="000000"/>
                  </a:solidFill>
                  <a:latin typeface="黑体" panose="02010609060101010101" charset="-122"/>
                  <a:ea typeface="黑体" panose="02010609060101010101" charset="-122"/>
                  <a:sym typeface="Times New Roman" panose="02020603050405020304" pitchFamily="18" charset="0"/>
                </a:rPr>
                <a:t>有限公司</a:t>
              </a:r>
              <a:r>
                <a:rPr lang="en-US" altLang="zh-CN">
                  <a:solidFill>
                    <a:srgbClr val="000000"/>
                  </a:solidFill>
                  <a:latin typeface="黑体" panose="02010609060101010101" charset="-122"/>
                  <a:ea typeface="黑体" panose="02010609060101010101" charset="-122"/>
                  <a:sym typeface="Times New Roman" panose="02020603050405020304" pitchFamily="18" charset="0"/>
                </a:rPr>
                <a:t>字样。</a:t>
              </a:r>
              <a:endParaRPr lang="en-US" altLang="zh-CN">
                <a:solidFill>
                  <a:srgbClr val="000000"/>
                </a:solidFill>
                <a:latin typeface="黑体" panose="02010609060101010101" charset="-122"/>
                <a:ea typeface="黑体" panose="02010609060101010101" charset="-122"/>
                <a:sym typeface="Times New Roman" panose="02020603050405020304" pitchFamily="18" charset="0"/>
              </a:endParaRPr>
            </a:p>
            <a:p>
              <a:pPr lvl="0" algn="just" eaLnBrk="1" hangingPunct="1">
                <a:buNone/>
              </a:pPr>
              <a:r>
                <a:rPr lang="en-US" altLang="zh-CN">
                  <a:solidFill>
                    <a:srgbClr val="000000"/>
                  </a:solidFill>
                  <a:latin typeface="黑体" panose="02010609060101010101" charset="-122"/>
                  <a:ea typeface="黑体" panose="02010609060101010101" charset="-122"/>
                  <a:sym typeface="Times New Roman" panose="02020603050405020304" pitchFamily="18" charset="0"/>
                </a:rPr>
                <a:t>    普查员入户清查时，可根据被调查对象营业执照上的上述字样识别此类单位类型。</a:t>
              </a:r>
              <a:endParaRPr lang="en-US" altLang="zh-CN">
                <a:solidFill>
                  <a:srgbClr val="000000"/>
                </a:solidFill>
                <a:latin typeface="黑体" panose="02010609060101010101" charset="-122"/>
                <a:ea typeface="黑体" panose="02010609060101010101" charset="-122"/>
                <a:sym typeface="Times New Roman" panose="02020603050405020304" pitchFamily="18" charset="0"/>
              </a:endParaRPr>
            </a:p>
          </p:txBody>
        </p:sp>
        <p:sp>
          <p:nvSpPr>
            <p:cNvPr id="15" name="剪去对角的矩形 15"/>
            <p:cNvSpPr/>
            <p:nvPr/>
          </p:nvSpPr>
          <p:spPr>
            <a:xfrm>
              <a:off x="169" y="5727"/>
              <a:ext cx="3655" cy="4604"/>
            </a:xfrm>
            <a:prstGeom prst="snip2DiagRect">
              <a:avLst/>
            </a:prstGeom>
            <a:solidFill>
              <a:schemeClr val="accent2">
                <a:lumMod val="20000"/>
                <a:lumOff val="8000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just" eaLnBrk="1" hangingPunct="1">
                <a:buNone/>
              </a:pPr>
              <a:r>
                <a:rPr lang="en-US" altLang="zh-CN">
                  <a:solidFill>
                    <a:srgbClr val="000000"/>
                  </a:solidFill>
                  <a:latin typeface="黑体" panose="02010609060101010101" charset="-122"/>
                  <a:ea typeface="黑体" panose="02010609060101010101" charset="-122"/>
                  <a:sym typeface="Times New Roman" panose="02020603050405020304" pitchFamily="18" charset="0"/>
                </a:rPr>
                <a:t>② 依法设立的股份有限公司，必须在公司名称中标明</a:t>
              </a:r>
              <a:r>
                <a:rPr lang="en-US" altLang="zh-CN" b="1">
                  <a:solidFill>
                    <a:srgbClr val="000000"/>
                  </a:solidFill>
                  <a:latin typeface="黑体" panose="02010609060101010101" charset="-122"/>
                  <a:ea typeface="黑体" panose="02010609060101010101" charset="-122"/>
                  <a:sym typeface="Times New Roman" panose="02020603050405020304" pitchFamily="18" charset="0"/>
                </a:rPr>
                <a:t>股份有限公司</a:t>
              </a:r>
              <a:r>
                <a:rPr lang="en-US" altLang="zh-CN">
                  <a:solidFill>
                    <a:srgbClr val="000000"/>
                  </a:solidFill>
                  <a:latin typeface="黑体" panose="02010609060101010101" charset="-122"/>
                  <a:ea typeface="黑体" panose="02010609060101010101" charset="-122"/>
                  <a:sym typeface="Times New Roman" panose="02020603050405020304" pitchFamily="18" charset="0"/>
                </a:rPr>
                <a:t>或者</a:t>
              </a:r>
              <a:r>
                <a:rPr lang="en-US" altLang="zh-CN" b="1">
                  <a:solidFill>
                    <a:srgbClr val="000000"/>
                  </a:solidFill>
                  <a:latin typeface="黑体" panose="02010609060101010101" charset="-122"/>
                  <a:ea typeface="黑体" panose="02010609060101010101" charset="-122"/>
                  <a:sym typeface="Times New Roman" panose="02020603050405020304" pitchFamily="18" charset="0"/>
                </a:rPr>
                <a:t>股份公司</a:t>
              </a:r>
              <a:r>
                <a:rPr lang="en-US" altLang="zh-CN">
                  <a:solidFill>
                    <a:srgbClr val="000000"/>
                  </a:solidFill>
                  <a:latin typeface="黑体" panose="02010609060101010101" charset="-122"/>
                  <a:ea typeface="黑体" panose="02010609060101010101" charset="-122"/>
                  <a:sym typeface="Times New Roman" panose="02020603050405020304" pitchFamily="18" charset="0"/>
                </a:rPr>
                <a:t>字样。</a:t>
              </a:r>
              <a:endParaRPr lang="en-US" altLang="zh-CN">
                <a:solidFill>
                  <a:srgbClr val="000000"/>
                </a:solidFill>
                <a:latin typeface="黑体" panose="02010609060101010101" charset="-122"/>
                <a:ea typeface="黑体" panose="02010609060101010101" charset="-122"/>
                <a:sym typeface="Times New Roman" panose="02020603050405020304" pitchFamily="18" charset="0"/>
              </a:endParaRPr>
            </a:p>
            <a:p>
              <a:pPr lvl="0" algn="just" eaLnBrk="1" hangingPunct="1">
                <a:buNone/>
              </a:pPr>
              <a:r>
                <a:rPr lang="en-US" altLang="zh-CN">
                  <a:solidFill>
                    <a:srgbClr val="000000"/>
                  </a:solidFill>
                  <a:latin typeface="黑体" panose="02010609060101010101" charset="-122"/>
                  <a:ea typeface="黑体" panose="02010609060101010101" charset="-122"/>
                  <a:sym typeface="Times New Roman" panose="02020603050405020304" pitchFamily="18" charset="0"/>
                </a:rPr>
                <a:t>    普查员入户清查时，可根据被调查对象</a:t>
              </a:r>
              <a:r>
                <a:rPr lang="en-US" altLang="zh-CN">
                  <a:solidFill>
                    <a:srgbClr val="000000"/>
                  </a:solidFill>
                  <a:latin typeface="黑体" panose="02010609060101010101" charset="-122"/>
                  <a:ea typeface="黑体" panose="02010609060101010101" charset="-122"/>
                  <a:sym typeface="Times New Roman" panose="02020603050405020304" pitchFamily="18" charset="0"/>
                  <a:hlinkClick r:id="" action="ppaction://noaction"/>
                </a:rPr>
                <a:t>营业执照</a:t>
              </a:r>
              <a:r>
                <a:rPr lang="en-US" altLang="zh-CN">
                  <a:solidFill>
                    <a:srgbClr val="000000"/>
                  </a:solidFill>
                  <a:latin typeface="黑体" panose="02010609060101010101" charset="-122"/>
                  <a:ea typeface="黑体" panose="02010609060101010101" charset="-122"/>
                  <a:sym typeface="Times New Roman" panose="02020603050405020304" pitchFamily="18" charset="0"/>
                </a:rPr>
                <a:t>上的上述字样识别此类单位类型。</a:t>
              </a:r>
              <a:endParaRPr lang="en-US" altLang="zh-CN">
                <a:solidFill>
                  <a:srgbClr val="000000"/>
                </a:solidFill>
                <a:latin typeface="黑体" panose="02010609060101010101" charset="-122"/>
                <a:ea typeface="黑体" panose="02010609060101010101" charset="-122"/>
                <a:sym typeface="Times New Roman" panose="02020603050405020304" pitchFamily="18" charset="0"/>
              </a:endParaRPr>
            </a:p>
          </p:txBody>
        </p:sp>
        <p:sp>
          <p:nvSpPr>
            <p:cNvPr id="19" name="矩形 18"/>
            <p:cNvSpPr/>
            <p:nvPr/>
          </p:nvSpPr>
          <p:spPr>
            <a:xfrm>
              <a:off x="5235" y="5137"/>
              <a:ext cx="1740" cy="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 name="矩形 19"/>
            <p:cNvSpPr/>
            <p:nvPr/>
          </p:nvSpPr>
          <p:spPr>
            <a:xfrm>
              <a:off x="8385" y="5137"/>
              <a:ext cx="1740" cy="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1" name="肘形连接符 20"/>
            <p:cNvCxnSpPr/>
            <p:nvPr/>
          </p:nvCxnSpPr>
          <p:spPr>
            <a:xfrm>
              <a:off x="3657" y="4972"/>
              <a:ext cx="1595" cy="597"/>
            </a:xfrm>
            <a:prstGeom prst="bentConnector3">
              <a:avLst>
                <a:gd name="adj1" fmla="val -401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肘形连接符 22"/>
            <p:cNvCxnSpPr>
              <a:endCxn id="20" idx="2"/>
            </p:cNvCxnSpPr>
            <p:nvPr/>
          </p:nvCxnSpPr>
          <p:spPr>
            <a:xfrm flipV="1">
              <a:off x="3824" y="5997"/>
              <a:ext cx="5431" cy="276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8185150" y="3968750"/>
            <a:ext cx="1212850" cy="189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aphicFrame>
        <p:nvGraphicFramePr>
          <p:cNvPr id="11" name="图示 73"/>
          <p:cNvGraphicFramePr/>
          <p:nvPr/>
        </p:nvGraphicFramePr>
        <p:xfrm>
          <a:off x="3458210" y="665467"/>
          <a:ext cx="649859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8487" name="组合 31"/>
          <p:cNvGrpSpPr/>
          <p:nvPr/>
        </p:nvGrpSpPr>
        <p:grpSpPr>
          <a:xfrm>
            <a:off x="3429000" y="3387725"/>
            <a:ext cx="5381625" cy="2482850"/>
            <a:chOff x="4086" y="6939"/>
            <a:chExt cx="8475" cy="3912"/>
          </a:xfrm>
        </p:grpSpPr>
        <p:sp>
          <p:nvSpPr>
            <p:cNvPr id="33" name="剪去对角的矩形 17"/>
            <p:cNvSpPr/>
            <p:nvPr/>
          </p:nvSpPr>
          <p:spPr>
            <a:xfrm>
              <a:off x="4086" y="9663"/>
              <a:ext cx="8475" cy="1188"/>
            </a:xfrm>
            <a:prstGeom prst="snip2DiagRect">
              <a:avLst/>
            </a:prstGeom>
            <a:solidFill>
              <a:schemeClr val="accent1">
                <a:lumMod val="40000"/>
                <a:lumOff val="60000"/>
              </a:schemeClr>
            </a:solidFill>
            <a:ln w="28575">
              <a:solidFill>
                <a:srgbClr val="1B24EB"/>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just" eaLnBrk="1" hangingPunct="1">
                <a:buNone/>
              </a:pPr>
              <a:r>
                <a:rPr lang="en-US" altLang="zh-CN">
                  <a:latin typeface="黑体" panose="02010609060101010101" charset="-122"/>
                  <a:ea typeface="黑体" panose="02010609060101010101" charset="-122"/>
                  <a:sym typeface="Times New Roman" panose="02020603050405020304" pitchFamily="18" charset="0"/>
                </a:rPr>
                <a:t> </a:t>
              </a:r>
              <a:r>
                <a:rPr lang="zh-CN" altLang="en-US">
                  <a:latin typeface="Calibri" panose="020F0502020204030204" pitchFamily="34" charset="0"/>
                  <a:sym typeface="微软雅黑" panose="020B0503020204020204" pitchFamily="34" charset="-122"/>
                </a:rPr>
                <a:t>④ </a:t>
              </a:r>
              <a:r>
                <a:rPr lang="en-US" altLang="zh-CN">
                  <a:solidFill>
                    <a:srgbClr val="000000"/>
                  </a:solidFill>
                  <a:latin typeface="黑体" panose="02010609060101010101" charset="-122"/>
                  <a:ea typeface="黑体" panose="02010609060101010101" charset="-122"/>
                  <a:sym typeface="Times New Roman" panose="02020603050405020304" pitchFamily="18" charset="0"/>
                </a:rPr>
                <a:t>不具有法人资格、但依法成立的</a:t>
              </a:r>
              <a:r>
                <a:rPr lang="en-US" altLang="zh-CN" b="1">
                  <a:solidFill>
                    <a:srgbClr val="000000"/>
                  </a:solidFill>
                  <a:latin typeface="黑体" panose="02010609060101010101" charset="-122"/>
                  <a:ea typeface="黑体" panose="02010609060101010101" charset="-122"/>
                  <a:sym typeface="Times New Roman" panose="02020603050405020304" pitchFamily="18" charset="0"/>
                </a:rPr>
                <a:t>个人独资企业和合伙企业，在普查中</a:t>
              </a:r>
              <a:r>
                <a:rPr lang="en-US" altLang="zh-CN">
                  <a:solidFill>
                    <a:srgbClr val="000000"/>
                  </a:solidFill>
                  <a:latin typeface="黑体" panose="02010609060101010101" charset="-122"/>
                  <a:ea typeface="黑体" panose="02010609060101010101" charset="-122"/>
                  <a:sym typeface="Times New Roman" panose="02020603050405020304" pitchFamily="18" charset="0"/>
                </a:rPr>
                <a:t>视同非公司制企业法人。</a:t>
              </a:r>
              <a:endParaRPr lang="en-US" altLang="zh-CN">
                <a:solidFill>
                  <a:srgbClr val="000000"/>
                </a:solidFill>
                <a:latin typeface="黑体" panose="02010609060101010101" charset="-122"/>
                <a:ea typeface="黑体" panose="02010609060101010101" charset="-122"/>
                <a:sym typeface="Times New Roman" panose="02020603050405020304" pitchFamily="18" charset="0"/>
              </a:endParaRPr>
            </a:p>
          </p:txBody>
        </p:sp>
        <p:sp>
          <p:nvSpPr>
            <p:cNvPr id="34" name="矩形 33"/>
            <p:cNvSpPr/>
            <p:nvPr/>
          </p:nvSpPr>
          <p:spPr>
            <a:xfrm>
              <a:off x="10441" y="6939"/>
              <a:ext cx="1740" cy="860"/>
            </a:xfrm>
            <a:prstGeom prst="rect">
              <a:avLst/>
            </a:prstGeom>
            <a:noFill/>
            <a:ln w="38100">
              <a:solidFill>
                <a:srgbClr val="1B24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 name="矩形 34"/>
            <p:cNvSpPr/>
            <p:nvPr/>
          </p:nvSpPr>
          <p:spPr>
            <a:xfrm>
              <a:off x="10441" y="8127"/>
              <a:ext cx="1740" cy="860"/>
            </a:xfrm>
            <a:prstGeom prst="rect">
              <a:avLst/>
            </a:prstGeom>
            <a:noFill/>
            <a:ln w="38100">
              <a:solidFill>
                <a:srgbClr val="1B24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36" name="肘形连接符 35"/>
            <p:cNvCxnSpPr>
              <a:endCxn id="20" idx="2"/>
            </p:cNvCxnSpPr>
            <p:nvPr/>
          </p:nvCxnSpPr>
          <p:spPr>
            <a:xfrm rot="5400000">
              <a:off x="8763" y="8023"/>
              <a:ext cx="2336" cy="1025"/>
            </a:xfrm>
            <a:prstGeom prst="bentConnector3">
              <a:avLst>
                <a:gd name="adj1" fmla="val 2737"/>
              </a:avLst>
            </a:prstGeom>
            <a:ln w="28575">
              <a:solidFill>
                <a:srgbClr val="1B24EB"/>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5" idx="1"/>
              <a:endCxn id="20" idx="2"/>
            </p:cNvCxnSpPr>
            <p:nvPr/>
          </p:nvCxnSpPr>
          <p:spPr>
            <a:xfrm flipH="1" flipV="1">
              <a:off x="9421" y="8550"/>
              <a:ext cx="1020" cy="8"/>
            </a:xfrm>
            <a:prstGeom prst="line">
              <a:avLst/>
            </a:prstGeom>
            <a:ln w="28575">
              <a:solidFill>
                <a:srgbClr val="1B24EB"/>
              </a:solidFill>
              <a:tailEnd type="arrow"/>
            </a:ln>
          </p:spPr>
          <p:style>
            <a:lnRef idx="1">
              <a:schemeClr val="accent1"/>
            </a:lnRef>
            <a:fillRef idx="0">
              <a:schemeClr val="accent1"/>
            </a:fillRef>
            <a:effectRef idx="0">
              <a:schemeClr val="accent1"/>
            </a:effectRef>
            <a:fontRef idx="minor">
              <a:schemeClr val="tx1"/>
            </a:fontRef>
          </p:style>
        </p:cxnSp>
      </p:grpSp>
      <p:grpSp>
        <p:nvGrpSpPr>
          <p:cNvPr id="148488" name="组合 37"/>
          <p:cNvGrpSpPr/>
          <p:nvPr/>
        </p:nvGrpSpPr>
        <p:grpSpPr>
          <a:xfrm>
            <a:off x="7467600" y="2374900"/>
            <a:ext cx="3849688" cy="3452813"/>
            <a:chOff x="12892" y="4893"/>
            <a:chExt cx="6062" cy="5438"/>
          </a:xfrm>
        </p:grpSpPr>
        <p:grpSp>
          <p:nvGrpSpPr>
            <p:cNvPr id="148492" name="组合 38"/>
            <p:cNvGrpSpPr/>
            <p:nvPr/>
          </p:nvGrpSpPr>
          <p:grpSpPr>
            <a:xfrm>
              <a:off x="15326" y="7867"/>
              <a:ext cx="3629" cy="2464"/>
              <a:chOff x="15326" y="7867"/>
              <a:chExt cx="3629" cy="2464"/>
            </a:xfrm>
          </p:grpSpPr>
          <p:sp>
            <p:nvSpPr>
              <p:cNvPr id="40" name="剪去对角的矩形 145"/>
              <p:cNvSpPr/>
              <p:nvPr/>
            </p:nvSpPr>
            <p:spPr>
              <a:xfrm>
                <a:off x="15327" y="8986"/>
                <a:ext cx="3627" cy="1345"/>
              </a:xfrm>
              <a:prstGeom prst="snip2DiagRect">
                <a:avLst/>
              </a:prstGeom>
              <a:solidFill>
                <a:schemeClr val="accent2">
                  <a:lumMod val="20000"/>
                  <a:lumOff val="8000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just" eaLnBrk="1" hangingPunct="1">
                  <a:buNone/>
                </a:pPr>
                <a:r>
                  <a:rPr lang="en-US" altLang="zh-CN">
                    <a:solidFill>
                      <a:srgbClr val="000000"/>
                    </a:solidFill>
                    <a:latin typeface="Calibri" panose="020F0502020204030204" pitchFamily="34" charset="0"/>
                    <a:ea typeface="黑体" panose="02010609060101010101" charset="-122"/>
                    <a:sym typeface="Times New Roman" panose="02020603050405020304" pitchFamily="18" charset="0"/>
                  </a:rPr>
                  <a:t>③</a:t>
                </a:r>
                <a:r>
                  <a:rPr lang="zh-CN" altLang="en-US">
                    <a:solidFill>
                      <a:srgbClr val="000000"/>
                    </a:solidFill>
                    <a:latin typeface="Calibri" panose="020F0502020204030204" pitchFamily="34" charset="0"/>
                    <a:ea typeface="黑体" panose="02010609060101010101" charset="-122"/>
                    <a:sym typeface="Times New Roman" panose="02020603050405020304" pitchFamily="18" charset="0"/>
                  </a:rPr>
                  <a:t>民法中的其他企业法人，即非公司制企业法人。</a:t>
                </a:r>
                <a:endParaRPr lang="zh-CN" altLang="en-US">
                  <a:solidFill>
                    <a:srgbClr val="000000"/>
                  </a:solidFill>
                  <a:latin typeface="Calibri" panose="020F0502020204030204" pitchFamily="34" charset="0"/>
                  <a:ea typeface="黑体" panose="02010609060101010101" charset="-122"/>
                  <a:sym typeface="Times New Roman" panose="02020603050405020304" pitchFamily="18" charset="0"/>
                </a:endParaRPr>
              </a:p>
            </p:txBody>
          </p:sp>
          <p:cxnSp>
            <p:nvCxnSpPr>
              <p:cNvPr id="41" name="肘形连接符 40"/>
              <p:cNvCxnSpPr>
                <a:stCxn id="42" idx="3"/>
                <a:endCxn id="40" idx="3"/>
              </p:cNvCxnSpPr>
              <p:nvPr/>
            </p:nvCxnSpPr>
            <p:spPr>
              <a:xfrm rot="5400000" flipV="1">
                <a:off x="16005" y="7850"/>
                <a:ext cx="1120" cy="1152"/>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2" name="L 形 41"/>
            <p:cNvSpPr/>
            <p:nvPr/>
          </p:nvSpPr>
          <p:spPr>
            <a:xfrm rot="10800000">
              <a:off x="12892" y="4893"/>
              <a:ext cx="4247" cy="2973"/>
            </a:xfrm>
            <a:prstGeom prst="corner">
              <a:avLst>
                <a:gd name="adj1" fmla="val 43813"/>
                <a:gd name="adj2" fmla="val 77404"/>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43" name="剪去对角的矩形 15"/>
          <p:cNvSpPr/>
          <p:nvPr/>
        </p:nvSpPr>
        <p:spPr>
          <a:xfrm>
            <a:off x="8677275" y="722313"/>
            <a:ext cx="1990725" cy="931863"/>
          </a:xfrm>
          <a:prstGeom prst="snip2DiagRect">
            <a:avLst/>
          </a:prstGeom>
          <a:solidFill>
            <a:schemeClr val="accent1">
              <a:lumMod val="60000"/>
              <a:lumOff val="40000"/>
            </a:schemeClr>
          </a:solidFill>
          <a:ln w="12700" cmpd="sng">
            <a:solidFill>
              <a:srgbClr val="1B24E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微软雅黑" panose="020B0503020204020204" pitchFamily="34"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stStyle>
          <a:p>
            <a:pPr lvl="0" algn="just" eaLnBrk="1" hangingPunct="1">
              <a:buNone/>
            </a:pPr>
            <a:r>
              <a:rPr lang="zh-CN" altLang="en-US">
                <a:solidFill>
                  <a:srgbClr val="000000"/>
                </a:solidFill>
                <a:latin typeface="宋体" panose="02010600030101010101" pitchFamily="2" charset="-122"/>
                <a:ea typeface="宋体" panose="02010600030101010101" pitchFamily="2" charset="-122"/>
                <a:sym typeface="Times New Roman" panose="02020603050405020304" pitchFamily="18" charset="0"/>
              </a:rPr>
              <a:t>⑤</a:t>
            </a:r>
            <a:r>
              <a:rPr lang="zh-CN" altLang="en-US">
                <a:solidFill>
                  <a:srgbClr val="000000"/>
                </a:solidFill>
                <a:latin typeface="Calibri" panose="020F0502020204030204" pitchFamily="34" charset="0"/>
                <a:ea typeface="黑体" panose="02010609060101010101" charset="-122"/>
                <a:sym typeface="Times New Roman" panose="02020603050405020304" pitchFamily="18" charset="0"/>
              </a:rPr>
              <a:t> </a:t>
            </a:r>
            <a:r>
              <a:rPr lang="zh-CN" altLang="en-US">
                <a:solidFill>
                  <a:srgbClr val="000000"/>
                </a:solidFill>
                <a:latin typeface="黑体" panose="02010609060101010101" charset="-122"/>
                <a:ea typeface="黑体" panose="02010609060101010101" charset="-122"/>
                <a:sym typeface="Times New Roman" panose="02020603050405020304" pitchFamily="18" charset="0"/>
              </a:rPr>
              <a:t>其他统计上规定的视同法人单位</a:t>
            </a:r>
            <a:endParaRPr lang="zh-CN" altLang="en-US">
              <a:solidFill>
                <a:srgbClr val="000000"/>
              </a:solidFill>
              <a:latin typeface="黑体" panose="02010609060101010101" charset="-122"/>
              <a:ea typeface="黑体" panose="02010609060101010101" charset="-122"/>
              <a:sym typeface="Times New Roman" panose="02020603050405020304" pitchFamily="18" charset="0"/>
            </a:endParaRPr>
          </a:p>
        </p:txBody>
      </p:sp>
      <p:pic>
        <p:nvPicPr>
          <p:cNvPr id="148490" name="图片 1" descr="五经普LOGO透明底（长）"/>
          <p:cNvPicPr>
            <a:picLocks noChangeAspect="1"/>
          </p:cNvPicPr>
          <p:nvPr/>
        </p:nvPicPr>
        <p:blipFill>
          <a:blip r:embed="rId7"/>
          <a:stretch>
            <a:fillRect/>
          </a:stretch>
        </p:blipFill>
        <p:spPr>
          <a:xfrm>
            <a:off x="-76200" y="-225425"/>
            <a:ext cx="3695700" cy="1155700"/>
          </a:xfrm>
          <a:prstGeom prst="rect">
            <a:avLst/>
          </a:prstGeom>
          <a:noFill/>
          <a:ln w="9525">
            <a:noFill/>
          </a:ln>
        </p:spPr>
      </p:pic>
      <p:cxnSp>
        <p:nvCxnSpPr>
          <p:cNvPr id="8" name="直接连接符 7"/>
          <p:cNvCxnSpPr>
            <a:stCxn id="42" idx="3"/>
            <a:endCxn id="40" idx="3"/>
          </p:cNvCxnSpPr>
          <p:nvPr/>
        </p:nvCxnSpPr>
        <p:spPr>
          <a:xfrm>
            <a:off x="0" y="6096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9505"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49507"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5507038" cy="70802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1">
              <a:ln>
                <a:noFill/>
              </a:ln>
              <a:solidFill>
                <a:schemeClr val="lt1"/>
              </a:solidFill>
              <a:effectLst/>
              <a:uLnTx/>
              <a:uFillTx/>
              <a:latin typeface="+mn-lt"/>
              <a:ea typeface="+mn-ea"/>
              <a:cs typeface="+mn-cs"/>
            </a:endParaRPr>
          </a:p>
        </p:txBody>
      </p:sp>
      <p:sp>
        <p:nvSpPr>
          <p:cNvPr id="149510" name="文本框 16"/>
          <p:cNvSpPr txBox="1"/>
          <p:nvPr/>
        </p:nvSpPr>
        <p:spPr>
          <a:xfrm>
            <a:off x="404813" y="1195388"/>
            <a:ext cx="5545137"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sz="2400" b="1">
                <a:solidFill>
                  <a:srgbClr val="FFFFFF"/>
                </a:solidFill>
                <a:latin typeface="黑体" panose="02010609060101010101" charset="-122"/>
                <a:ea typeface="黑体" panose="02010609060101010101" charset="-122"/>
                <a:sym typeface="Times New Roman" panose="02020603050405020304" pitchFamily="18" charset="0"/>
              </a:rPr>
              <a:t>垂直管理机构认定视同法人单位的要点</a:t>
            </a:r>
            <a:endParaRPr lang="en-US" altLang="zh-CN" sz="2400" b="1">
              <a:solidFill>
                <a:srgbClr val="FFFFFF"/>
              </a:solidFill>
              <a:latin typeface="黑体" panose="02010609060101010101" charset="-122"/>
              <a:ea typeface="黑体" panose="02010609060101010101" charset="-122"/>
              <a:sym typeface="Times New Roman" panose="02020603050405020304" pitchFamily="18" charset="0"/>
            </a:endParaRPr>
          </a:p>
        </p:txBody>
      </p:sp>
      <p:sp>
        <p:nvSpPr>
          <p:cNvPr id="149511" name="文本框 4"/>
          <p:cNvSpPr txBox="1"/>
          <p:nvPr/>
        </p:nvSpPr>
        <p:spPr>
          <a:xfrm>
            <a:off x="1136650" y="2092325"/>
            <a:ext cx="10152063" cy="36306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306705" algn="just" eaLnBrk="1" hangingPunct="1">
              <a:lnSpc>
                <a:spcPct val="150000"/>
              </a:lnSpc>
              <a:spcBef>
                <a:spcPts val="600"/>
              </a:spcBef>
              <a:spcAft>
                <a:spcPts val="600"/>
              </a:spcAft>
              <a:buFontTx/>
              <a:buNone/>
            </a:pPr>
            <a:r>
              <a:rPr lang="zh-CN" altLang="en-US">
                <a:solidFill>
                  <a:srgbClr val="336699"/>
                </a:solidFill>
                <a:latin typeface="微软雅黑" panose="020B0503020204020204" pitchFamily="34" charset="-122"/>
              </a:rPr>
              <a:t>   </a:t>
            </a:r>
            <a:r>
              <a:rPr lang="zh-CN" altLang="en-US">
                <a:solidFill>
                  <a:srgbClr val="336699"/>
                </a:solidFill>
                <a:latin typeface="微软雅黑" panose="020B0503020204020204" pitchFamily="34" charset="-122"/>
                <a:sym typeface="Times New Roman" panose="02020603050405020304" pitchFamily="18" charset="0"/>
              </a:rPr>
              <a:t>A 涉及行业领域仅限于：银行、保险、电信、石油、邮政、烟草、盐业、电力</a:t>
            </a:r>
            <a:endParaRPr lang="zh-CN" altLang="en-US">
              <a:solidFill>
                <a:srgbClr val="336699"/>
              </a:solidFill>
              <a:latin typeface="微软雅黑" panose="020B0503020204020204" pitchFamily="34" charset="-122"/>
              <a:sym typeface="Times New Roman" panose="02020603050405020304" pitchFamily="18" charset="0"/>
            </a:endParaRPr>
          </a:p>
          <a:p>
            <a:pPr marL="0" lvl="0" indent="306705" algn="just" eaLnBrk="1" hangingPunct="1">
              <a:lnSpc>
                <a:spcPct val="150000"/>
              </a:lnSpc>
              <a:spcBef>
                <a:spcPts val="600"/>
              </a:spcBef>
              <a:spcAft>
                <a:spcPts val="600"/>
              </a:spcAft>
              <a:buFontTx/>
              <a:buNone/>
            </a:pPr>
            <a:r>
              <a:rPr lang="zh-CN" altLang="en-US">
                <a:solidFill>
                  <a:srgbClr val="336699"/>
                </a:solidFill>
                <a:latin typeface="微软雅黑" panose="020B0503020204020204" pitchFamily="34" charset="-122"/>
                <a:sym typeface="Times New Roman" panose="02020603050405020304" pitchFamily="18" charset="0"/>
              </a:rPr>
              <a:t>   B 仅限方案中所列单位，严格遵照所列单位名单，不任意扩大范围。</a:t>
            </a:r>
            <a:endParaRPr lang="zh-CN" altLang="en-US">
              <a:solidFill>
                <a:srgbClr val="336699"/>
              </a:solidFill>
              <a:latin typeface="微软雅黑" panose="020B0503020204020204" pitchFamily="34" charset="-122"/>
              <a:sym typeface="Times New Roman" panose="02020603050405020304" pitchFamily="18" charset="0"/>
            </a:endParaRPr>
          </a:p>
          <a:p>
            <a:pPr marL="0" lvl="0" indent="306705" algn="just" eaLnBrk="1" hangingPunct="1">
              <a:lnSpc>
                <a:spcPct val="150000"/>
              </a:lnSpc>
              <a:spcBef>
                <a:spcPts val="600"/>
              </a:spcBef>
              <a:spcAft>
                <a:spcPts val="600"/>
              </a:spcAft>
              <a:buFontTx/>
              <a:buNone/>
            </a:pPr>
            <a:r>
              <a:rPr lang="zh-CN" altLang="en-US">
                <a:solidFill>
                  <a:srgbClr val="336699"/>
                </a:solidFill>
                <a:latin typeface="微软雅黑" panose="020B0503020204020204" pitchFamily="34" charset="-122"/>
                <a:sym typeface="Times New Roman" panose="02020603050405020304" pitchFamily="18" charset="0"/>
              </a:rPr>
              <a:t>   C 有严格的级别限制</a:t>
            </a:r>
            <a:r>
              <a:rPr lang="zh-CN" altLang="en-US">
                <a:solidFill>
                  <a:srgbClr val="336699"/>
                </a:solidFill>
                <a:latin typeface="微软雅黑" panose="020B0503020204020204" pitchFamily="34" charset="-122"/>
              </a:rPr>
              <a:t>    </a:t>
            </a:r>
            <a:r>
              <a:rPr lang="zh-CN" altLang="zh-CN">
                <a:latin typeface="微软雅黑" panose="020B0503020204020204" pitchFamily="34" charset="-122"/>
              </a:rPr>
              <a:t> </a:t>
            </a:r>
            <a:endParaRPr lang="zh-CN" altLang="en-US">
              <a:solidFill>
                <a:srgbClr val="336699"/>
              </a:solidFill>
              <a:latin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1553" name="图片 17"/>
          <p:cNvPicPr>
            <a:picLocks noChangeAspect="1"/>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51555" name="图片 6" descr="五经普LOGO透明底（长）"/>
          <p:cNvPicPr>
            <a:picLocks noChangeAspect="1"/>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47700"/>
            <a:ext cx="11176000" cy="0"/>
          </a:xfrm>
          <a:prstGeom prst="line">
            <a:avLst/>
          </a:prstGeom>
          <a:ln w="25400">
            <a:gradFill>
              <a:gsLst>
                <a:gs pos="0">
                  <a:srgbClr val="4B649F"/>
                </a:gs>
                <a:gs pos="100000">
                  <a:srgbClr val="7DB1CD">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404813" y="1071563"/>
            <a:ext cx="5507038" cy="70802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1">
              <a:ln>
                <a:noFill/>
              </a:ln>
              <a:solidFill>
                <a:schemeClr val="lt1"/>
              </a:solidFill>
              <a:effectLst/>
              <a:uLnTx/>
              <a:uFillTx/>
              <a:latin typeface="+mn-lt"/>
              <a:ea typeface="+mn-ea"/>
              <a:cs typeface="+mn-cs"/>
            </a:endParaRPr>
          </a:p>
        </p:txBody>
      </p:sp>
      <p:sp>
        <p:nvSpPr>
          <p:cNvPr id="151558" name="文本框 16"/>
          <p:cNvSpPr txBox="1"/>
          <p:nvPr/>
        </p:nvSpPr>
        <p:spPr>
          <a:xfrm>
            <a:off x="404813" y="1195388"/>
            <a:ext cx="5545137"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00000"/>
              </a:lnSpc>
              <a:spcBef>
                <a:spcPct val="0"/>
              </a:spcBef>
              <a:buFontTx/>
              <a:buNone/>
            </a:pPr>
            <a:r>
              <a:rPr lang="en-US" altLang="zh-CN" sz="2400" b="1">
                <a:solidFill>
                  <a:srgbClr val="FFFFFF"/>
                </a:solidFill>
                <a:latin typeface="黑体" panose="02010609060101010101" charset="-122"/>
                <a:ea typeface="黑体" panose="02010609060101010101" charset="-122"/>
                <a:sym typeface="Times New Roman" panose="02020603050405020304" pitchFamily="18" charset="0"/>
              </a:rPr>
              <a:t>跨省分支机构视同法人单位</a:t>
            </a:r>
            <a:r>
              <a:rPr lang="zh-CN" altLang="en-US" sz="2400" b="1">
                <a:solidFill>
                  <a:srgbClr val="FFFFFF"/>
                </a:solidFill>
                <a:latin typeface="黑体" panose="02010609060101010101" charset="-122"/>
                <a:ea typeface="黑体" panose="02010609060101010101" charset="-122"/>
                <a:sym typeface="Times New Roman" panose="02020603050405020304" pitchFamily="18" charset="0"/>
              </a:rPr>
              <a:t>统计</a:t>
            </a:r>
            <a:r>
              <a:rPr lang="en-US" altLang="zh-CN" sz="2400" b="1">
                <a:solidFill>
                  <a:srgbClr val="FFFFFF"/>
                </a:solidFill>
                <a:latin typeface="黑体" panose="02010609060101010101" charset="-122"/>
                <a:ea typeface="黑体" panose="02010609060101010101" charset="-122"/>
                <a:sym typeface="Times New Roman" panose="02020603050405020304" pitchFamily="18" charset="0"/>
              </a:rPr>
              <a:t>的要点</a:t>
            </a:r>
            <a:endParaRPr lang="en-US" altLang="zh-CN" sz="2400" b="1">
              <a:solidFill>
                <a:srgbClr val="FFFFFF"/>
              </a:solidFill>
              <a:latin typeface="黑体" panose="02010609060101010101" charset="-122"/>
              <a:ea typeface="黑体" panose="02010609060101010101" charset="-122"/>
              <a:sym typeface="Times New Roman" panose="02020603050405020304" pitchFamily="18" charset="0"/>
            </a:endParaRPr>
          </a:p>
        </p:txBody>
      </p:sp>
      <p:sp>
        <p:nvSpPr>
          <p:cNvPr id="151559" name="文本框 4"/>
          <p:cNvSpPr txBox="1"/>
          <p:nvPr/>
        </p:nvSpPr>
        <p:spPr>
          <a:xfrm>
            <a:off x="781050" y="1917700"/>
            <a:ext cx="10394950" cy="4244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306705" algn="just" eaLnBrk="1" hangingPunct="1">
              <a:lnSpc>
                <a:spcPct val="100000"/>
              </a:lnSpc>
              <a:spcBef>
                <a:spcPts val="600"/>
              </a:spcBef>
              <a:spcAft>
                <a:spcPts val="600"/>
              </a:spcAft>
              <a:buFontTx/>
              <a:buNone/>
            </a:pPr>
            <a:r>
              <a:rPr lang="zh-CN" altLang="en-US" sz="2400">
                <a:solidFill>
                  <a:srgbClr val="336699"/>
                </a:solidFill>
                <a:latin typeface="微软雅黑" panose="020B0503020204020204" pitchFamily="34" charset="-122"/>
              </a:rPr>
              <a:t>  </a:t>
            </a:r>
            <a:r>
              <a:rPr lang="zh-CN" altLang="en-US" sz="2400">
                <a:solidFill>
                  <a:srgbClr val="336699"/>
                </a:solidFill>
                <a:latin typeface="微软雅黑" panose="020B0503020204020204" pitchFamily="34" charset="-122"/>
                <a:sym typeface="Times New Roman" panose="02020603050405020304" pitchFamily="18" charset="0"/>
              </a:rPr>
              <a:t>A 涉及行业领域仅限于：石油和天然气开采业、百货零售业和超级市场零售业、汽车整车制造行业。</a:t>
            </a:r>
            <a:endParaRPr lang="zh-CN" altLang="en-US" sz="2400">
              <a:solidFill>
                <a:srgbClr val="336699"/>
              </a:solidFill>
              <a:latin typeface="微软雅黑" panose="020B0503020204020204" pitchFamily="34" charset="-122"/>
              <a:sym typeface="Times New Roman" panose="02020603050405020304" pitchFamily="18" charset="0"/>
            </a:endParaRPr>
          </a:p>
          <a:p>
            <a:pPr marL="0" lvl="0" indent="306705" algn="just" eaLnBrk="1" hangingPunct="1">
              <a:lnSpc>
                <a:spcPct val="100000"/>
              </a:lnSpc>
              <a:spcBef>
                <a:spcPts val="600"/>
              </a:spcBef>
              <a:spcAft>
                <a:spcPts val="600"/>
              </a:spcAft>
              <a:buFontTx/>
              <a:buNone/>
            </a:pPr>
            <a:r>
              <a:rPr lang="zh-CN" altLang="en-US" sz="2400">
                <a:solidFill>
                  <a:srgbClr val="336699"/>
                </a:solidFill>
                <a:latin typeface="微软雅黑" panose="020B0503020204020204" pitchFamily="34" charset="-122"/>
                <a:sym typeface="Times New Roman" panose="02020603050405020304" pitchFamily="18" charset="0"/>
              </a:rPr>
              <a:t>  B 石油和天然气开采业、百货零售业和超级市场零售业法人单位跨省分支机构符合条件的，按《国家统计局办公室关于印发跨省分支机构视同法人单位统计审批管理办法的通知》（国统办字〔2013〕35号）规定申请视同法人。</a:t>
            </a:r>
            <a:endParaRPr lang="zh-CN" altLang="en-US" sz="2400">
              <a:solidFill>
                <a:srgbClr val="336699"/>
              </a:solidFill>
              <a:latin typeface="微软雅黑" panose="020B0503020204020204" pitchFamily="34" charset="-122"/>
              <a:sym typeface="Times New Roman" panose="02020603050405020304" pitchFamily="18" charset="0"/>
            </a:endParaRPr>
          </a:p>
          <a:p>
            <a:pPr marL="0" lvl="0" indent="306705" algn="just" eaLnBrk="1" hangingPunct="1">
              <a:lnSpc>
                <a:spcPct val="100000"/>
              </a:lnSpc>
              <a:spcBef>
                <a:spcPts val="600"/>
              </a:spcBef>
              <a:spcAft>
                <a:spcPts val="600"/>
              </a:spcAft>
              <a:buFontTx/>
              <a:buNone/>
            </a:pPr>
            <a:r>
              <a:rPr lang="zh-CN" altLang="en-US" sz="2400">
                <a:solidFill>
                  <a:srgbClr val="336699"/>
                </a:solidFill>
                <a:latin typeface="微软雅黑" panose="020B0503020204020204" pitchFamily="34" charset="-122"/>
                <a:sym typeface="Times New Roman" panose="02020603050405020304" pitchFamily="18" charset="0"/>
              </a:rPr>
              <a:t>  C 符合条件的汽车整车制造行业产业活动单位视同法人单位按经营地在地原则进行统计。</a:t>
            </a:r>
            <a:endParaRPr lang="zh-CN" altLang="en-US" sz="2400">
              <a:solidFill>
                <a:srgbClr val="336699"/>
              </a:solidFill>
              <a:latin typeface="微软雅黑" panose="020B0503020204020204" pitchFamily="34" charset="-122"/>
              <a:sym typeface="Times New Roman" panose="02020603050405020304" pitchFamily="18" charset="0"/>
            </a:endParaRPr>
          </a:p>
          <a:p>
            <a:pPr marL="0" lvl="0" indent="306705" algn="just" eaLnBrk="1" hangingPunct="1">
              <a:lnSpc>
                <a:spcPct val="100000"/>
              </a:lnSpc>
              <a:spcBef>
                <a:spcPts val="600"/>
              </a:spcBef>
              <a:spcAft>
                <a:spcPts val="600"/>
              </a:spcAft>
              <a:buFontTx/>
              <a:buNone/>
            </a:pPr>
            <a:r>
              <a:rPr lang="zh-CN" altLang="en-US" sz="2400">
                <a:solidFill>
                  <a:srgbClr val="336699"/>
                </a:solidFill>
                <a:latin typeface="微软雅黑" panose="020B0503020204020204" pitchFamily="34" charset="-122"/>
                <a:sym typeface="Times New Roman" panose="02020603050405020304" pitchFamily="18" charset="0"/>
              </a:rPr>
              <a:t>  跨地区水利系统的分支机构。凡跨县级以上行政区划的流域水利管理机构的县级及以上分支机构（河务局、处、所），均视同法人单位。</a:t>
            </a:r>
            <a:endParaRPr lang="zh-CN" altLang="en-US" sz="2400">
              <a:solidFill>
                <a:srgbClr val="336699"/>
              </a:solidFill>
              <a:latin typeface="微软雅黑" panose="020B0503020204020204" pitchFamily="34" charset="-122"/>
              <a:sym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KSO_WPP_MARK_KEY" val="3ff30966-6057-4763-bd0d-3a654a1f0046"/>
  <p:tag name="COMMONDATA" val="eyJoZGlkIjoiZmI0NWQ0OGM5ZTc0MGNlMjA4YzJhZTcyOTUyN2RmZTEifQ=="/>
</p:tagLst>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8546</Words>
  <Application>WPS 演示</Application>
  <PresentationFormat/>
  <Paragraphs>520</Paragraphs>
  <Slides>61</Slides>
  <Notes>52</Notes>
  <HiddenSlides>0</HiddenSlides>
  <MMClips>0</MMClips>
  <ScaleCrop>false</ScaleCrop>
  <HeadingPairs>
    <vt:vector size="6" baseType="variant">
      <vt:variant>
        <vt:lpstr>已用的字体</vt:lpstr>
      </vt:variant>
      <vt:variant>
        <vt:i4>23</vt:i4>
      </vt:variant>
      <vt:variant>
        <vt:lpstr>主题</vt:lpstr>
      </vt:variant>
      <vt:variant>
        <vt:i4>11</vt:i4>
      </vt:variant>
      <vt:variant>
        <vt:lpstr>幻灯片标题</vt:lpstr>
      </vt:variant>
      <vt:variant>
        <vt:i4>61</vt:i4>
      </vt:variant>
    </vt:vector>
  </HeadingPairs>
  <TitlesOfParts>
    <vt:vector size="95" baseType="lpstr">
      <vt:lpstr>Arial</vt:lpstr>
      <vt:lpstr>宋体</vt:lpstr>
      <vt:lpstr>Wingdings</vt:lpstr>
      <vt:lpstr>微软雅黑</vt:lpstr>
      <vt:lpstr>Calibri</vt:lpstr>
      <vt:lpstr>黑体</vt:lpstr>
      <vt:lpstr>Garamond</vt:lpstr>
      <vt:lpstr>Angsana New</vt:lpstr>
      <vt:lpstr>ksdb</vt:lpstr>
      <vt:lpstr>Angsana New</vt:lpstr>
      <vt:lpstr>Microsoft Sans Serif</vt:lpstr>
      <vt:lpstr>HGS創英角ｺﾞｼｯｸUB</vt:lpstr>
      <vt:lpstr>Times New Roman</vt:lpstr>
      <vt:lpstr>Calibri</vt:lpstr>
      <vt:lpstr>Times New Roman</vt:lpstr>
      <vt:lpstr>Arial Unicode MS</vt:lpstr>
      <vt:lpstr>楷体</vt:lpstr>
      <vt:lpstr>等线 Light</vt:lpstr>
      <vt:lpstr>Meiryo UI</vt:lpstr>
      <vt:lpstr>思源黑体旧字形 Normal</vt:lpstr>
      <vt:lpstr>MS PGothic</vt:lpstr>
      <vt:lpstr>MS Gothic</vt:lpstr>
      <vt:lpstr>东文宋体</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李鹏</cp:lastModifiedBy>
  <cp:revision>4</cp:revision>
  <dcterms:created xsi:type="dcterms:W3CDTF">2016-01-23T03:19:00Z</dcterms:created>
  <dcterms:modified xsi:type="dcterms:W3CDTF">2023-04-02T04:17:28Z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6C1941D4C1374B36A87A6A3D3086F8DB_12</vt:lpwstr>
  </property>
</Properties>
</file>